
<file path=[Content_Types].xml><?xml version="1.0" encoding="utf-8"?>
<Types xmlns="http://schemas.openxmlformats.org/package/2006/content-types">
  <Default Extension="fntdata" ContentType="application/x-fontdata"/>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9144000" cy="5143500" type="screen16x9"/>
  <p:notesSz cx="6858000" cy="9144000"/>
  <p:embeddedFontLst>
    <p:embeddedFont>
      <p:font typeface="Roboto" panose="02000000000000000000" pitchFamily="2" charset="0"/>
      <p:regular r:id="rId17"/>
      <p:bold r:id="rId18"/>
      <p:italic r:id="rId19"/>
      <p:bold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E588EAF-A893-4115-A11B-4BD731C6EB1C}" v="73" dt="2022-03-10T01:41:41.39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8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arpe, Aidan Michael" userId="8eb34193-e0f4-46d8-ad99-7a5283aa7e38" providerId="ADAL" clId="{0E588EAF-A893-4115-A11B-4BD731C6EB1C}"/>
    <pc:docChg chg="modSld">
      <pc:chgData name="Sharpe, Aidan Michael" userId="8eb34193-e0f4-46d8-ad99-7a5283aa7e38" providerId="ADAL" clId="{0E588EAF-A893-4115-A11B-4BD731C6EB1C}" dt="2022-03-10T01:41:41.390" v="72"/>
      <pc:docMkLst>
        <pc:docMk/>
      </pc:docMkLst>
      <pc:sldChg chg="addSp delSp modSp modTransition modAnim modNotes">
        <pc:chgData name="Sharpe, Aidan Michael" userId="8eb34193-e0f4-46d8-ad99-7a5283aa7e38" providerId="ADAL" clId="{0E588EAF-A893-4115-A11B-4BD731C6EB1C}" dt="2022-03-10T00:47:32.534" v="27"/>
        <pc:sldMkLst>
          <pc:docMk/>
          <pc:sldMk cId="0" sldId="256"/>
        </pc:sldMkLst>
        <pc:picChg chg="add del mod">
          <ac:chgData name="Sharpe, Aidan Michael" userId="8eb34193-e0f4-46d8-ad99-7a5283aa7e38" providerId="ADAL" clId="{0E588EAF-A893-4115-A11B-4BD731C6EB1C}" dt="2022-03-10T00:05:41.725" v="1"/>
          <ac:picMkLst>
            <pc:docMk/>
            <pc:sldMk cId="0" sldId="256"/>
            <ac:picMk id="2" creationId="{6A284852-306E-4B05-98B8-D289CAD0986D}"/>
          </ac:picMkLst>
        </pc:picChg>
        <pc:picChg chg="add del mod">
          <ac:chgData name="Sharpe, Aidan Michael" userId="8eb34193-e0f4-46d8-ad99-7a5283aa7e38" providerId="ADAL" clId="{0E588EAF-A893-4115-A11B-4BD731C6EB1C}" dt="2022-03-10T00:39:00.479" v="21"/>
          <ac:picMkLst>
            <pc:docMk/>
            <pc:sldMk cId="0" sldId="256"/>
            <ac:picMk id="2" creationId="{F921CDA8-4D26-4C53-B7DB-5E47E6DA63F2}"/>
          </ac:picMkLst>
        </pc:picChg>
        <pc:picChg chg="add del mod">
          <ac:chgData name="Sharpe, Aidan Michael" userId="8eb34193-e0f4-46d8-ad99-7a5283aa7e38" providerId="ADAL" clId="{0E588EAF-A893-4115-A11B-4BD731C6EB1C}" dt="2022-03-10T00:47:08.118" v="26"/>
          <ac:picMkLst>
            <pc:docMk/>
            <pc:sldMk cId="0" sldId="256"/>
            <ac:picMk id="3" creationId="{13FEE696-B70F-4A04-9B63-16921C0CCC13}"/>
          </ac:picMkLst>
        </pc:picChg>
        <pc:picChg chg="add del mod">
          <ac:chgData name="Sharpe, Aidan Michael" userId="8eb34193-e0f4-46d8-ad99-7a5283aa7e38" providerId="ADAL" clId="{0E588EAF-A893-4115-A11B-4BD731C6EB1C}" dt="2022-03-10T00:07:03.242" v="3"/>
          <ac:picMkLst>
            <pc:docMk/>
            <pc:sldMk cId="0" sldId="256"/>
            <ac:picMk id="3" creationId="{C555F9F7-C596-481D-8C70-418F55902297}"/>
          </ac:picMkLst>
        </pc:picChg>
        <pc:picChg chg="add mod">
          <ac:chgData name="Sharpe, Aidan Michael" userId="8eb34193-e0f4-46d8-ad99-7a5283aa7e38" providerId="ADAL" clId="{0E588EAF-A893-4115-A11B-4BD731C6EB1C}" dt="2022-03-10T00:47:32.534" v="27"/>
          <ac:picMkLst>
            <pc:docMk/>
            <pc:sldMk cId="0" sldId="256"/>
            <ac:picMk id="4" creationId="{458AEBDA-0BA8-411F-B088-7DB94E2E453C}"/>
          </ac:picMkLst>
        </pc:picChg>
        <pc:picChg chg="add del mod">
          <ac:chgData name="Sharpe, Aidan Michael" userId="8eb34193-e0f4-46d8-ad99-7a5283aa7e38" providerId="ADAL" clId="{0E588EAF-A893-4115-A11B-4BD731C6EB1C}" dt="2022-03-10T00:07:12.994" v="5"/>
          <ac:picMkLst>
            <pc:docMk/>
            <pc:sldMk cId="0" sldId="256"/>
            <ac:picMk id="4" creationId="{7F27DAB3-817E-4811-B600-8E4D4B1E2142}"/>
          </ac:picMkLst>
        </pc:picChg>
        <pc:picChg chg="add del mod">
          <ac:chgData name="Sharpe, Aidan Michael" userId="8eb34193-e0f4-46d8-ad99-7a5283aa7e38" providerId="ADAL" clId="{0E588EAF-A893-4115-A11B-4BD731C6EB1C}" dt="2022-03-10T00:07:40.051" v="7"/>
          <ac:picMkLst>
            <pc:docMk/>
            <pc:sldMk cId="0" sldId="256"/>
            <ac:picMk id="5" creationId="{40E80850-0C55-46C7-98A4-6B8BA031D479}"/>
          </ac:picMkLst>
        </pc:picChg>
        <pc:picChg chg="add del mod">
          <ac:chgData name="Sharpe, Aidan Michael" userId="8eb34193-e0f4-46d8-ad99-7a5283aa7e38" providerId="ADAL" clId="{0E588EAF-A893-4115-A11B-4BD731C6EB1C}" dt="2022-03-10T00:10:47.325" v="12"/>
          <ac:picMkLst>
            <pc:docMk/>
            <pc:sldMk cId="0" sldId="256"/>
            <ac:picMk id="6" creationId="{1962854A-308E-449C-9933-570E0B6B50A0}"/>
          </ac:picMkLst>
        </pc:picChg>
        <pc:picChg chg="add del mod">
          <ac:chgData name="Sharpe, Aidan Michael" userId="8eb34193-e0f4-46d8-ad99-7a5283aa7e38" providerId="ADAL" clId="{0E588EAF-A893-4115-A11B-4BD731C6EB1C}" dt="2022-03-10T00:11:01.393" v="14"/>
          <ac:picMkLst>
            <pc:docMk/>
            <pc:sldMk cId="0" sldId="256"/>
            <ac:picMk id="7" creationId="{990311C0-D172-497C-B162-278862150F6B}"/>
          </ac:picMkLst>
        </pc:picChg>
        <pc:picChg chg="add del mod">
          <ac:chgData name="Sharpe, Aidan Michael" userId="8eb34193-e0f4-46d8-ad99-7a5283aa7e38" providerId="ADAL" clId="{0E588EAF-A893-4115-A11B-4BD731C6EB1C}" dt="2022-03-10T00:38:53.180" v="19"/>
          <ac:picMkLst>
            <pc:docMk/>
            <pc:sldMk cId="0" sldId="256"/>
            <ac:picMk id="8" creationId="{9A71C099-3F28-4A4F-B9B7-B8A222190706}"/>
          </ac:picMkLst>
        </pc:picChg>
      </pc:sldChg>
      <pc:sldChg chg="addSp delSp modSp modTransition modAnim">
        <pc:chgData name="Sharpe, Aidan Michael" userId="8eb34193-e0f4-46d8-ad99-7a5283aa7e38" providerId="ADAL" clId="{0E588EAF-A893-4115-A11B-4BD731C6EB1C}" dt="2022-03-10T00:48:41.737" v="28"/>
        <pc:sldMkLst>
          <pc:docMk/>
          <pc:sldMk cId="0" sldId="257"/>
        </pc:sldMkLst>
        <pc:picChg chg="add del mod">
          <ac:chgData name="Sharpe, Aidan Michael" userId="8eb34193-e0f4-46d8-ad99-7a5283aa7e38" providerId="ADAL" clId="{0E588EAF-A893-4115-A11B-4BD731C6EB1C}" dt="2022-03-10T00:47:08.118" v="26"/>
          <ac:picMkLst>
            <pc:docMk/>
            <pc:sldMk cId="0" sldId="257"/>
            <ac:picMk id="2" creationId="{97707078-57BB-41F0-AEDB-C88701B3BD25}"/>
          </ac:picMkLst>
        </pc:picChg>
        <pc:picChg chg="add del mod">
          <ac:chgData name="Sharpe, Aidan Michael" userId="8eb34193-e0f4-46d8-ad99-7a5283aa7e38" providerId="ADAL" clId="{0E588EAF-A893-4115-A11B-4BD731C6EB1C}" dt="2022-03-10T00:10:47.325" v="12"/>
          <ac:picMkLst>
            <pc:docMk/>
            <pc:sldMk cId="0" sldId="257"/>
            <ac:picMk id="2" creationId="{A423FB47-9854-439F-BF71-FD12A1FDCEA7}"/>
          </ac:picMkLst>
        </pc:picChg>
        <pc:picChg chg="add del mod">
          <ac:chgData name="Sharpe, Aidan Michael" userId="8eb34193-e0f4-46d8-ad99-7a5283aa7e38" providerId="ADAL" clId="{0E588EAF-A893-4115-A11B-4BD731C6EB1C}" dt="2022-03-10T00:39:00.479" v="21"/>
          <ac:picMkLst>
            <pc:docMk/>
            <pc:sldMk cId="0" sldId="257"/>
            <ac:picMk id="3" creationId="{B2ED0201-5A54-496D-803B-1B9E6C2A2987}"/>
          </ac:picMkLst>
        </pc:picChg>
        <pc:picChg chg="add mod">
          <ac:chgData name="Sharpe, Aidan Michael" userId="8eb34193-e0f4-46d8-ad99-7a5283aa7e38" providerId="ADAL" clId="{0E588EAF-A893-4115-A11B-4BD731C6EB1C}" dt="2022-03-10T00:48:41.737" v="28"/>
          <ac:picMkLst>
            <pc:docMk/>
            <pc:sldMk cId="0" sldId="257"/>
            <ac:picMk id="4" creationId="{C5309B47-039A-4495-BA0F-C5E98E7C7245}"/>
          </ac:picMkLst>
        </pc:picChg>
      </pc:sldChg>
      <pc:sldChg chg="addSp delSp modSp modTransition modAnim modNotes">
        <pc:chgData name="Sharpe, Aidan Michael" userId="8eb34193-e0f4-46d8-ad99-7a5283aa7e38" providerId="ADAL" clId="{0E588EAF-A893-4115-A11B-4BD731C6EB1C}" dt="2022-03-10T00:49:59.921" v="29"/>
        <pc:sldMkLst>
          <pc:docMk/>
          <pc:sldMk cId="0" sldId="258"/>
        </pc:sldMkLst>
        <pc:picChg chg="add del mod">
          <ac:chgData name="Sharpe, Aidan Michael" userId="8eb34193-e0f4-46d8-ad99-7a5283aa7e38" providerId="ADAL" clId="{0E588EAF-A893-4115-A11B-4BD731C6EB1C}" dt="2022-03-10T00:47:08.118" v="26"/>
          <ac:picMkLst>
            <pc:docMk/>
            <pc:sldMk cId="0" sldId="258"/>
            <ac:picMk id="2" creationId="{0A88D1C7-F13D-41DA-95EA-AFA87E12CA3D}"/>
          </ac:picMkLst>
        </pc:picChg>
        <pc:picChg chg="add del mod">
          <ac:chgData name="Sharpe, Aidan Michael" userId="8eb34193-e0f4-46d8-ad99-7a5283aa7e38" providerId="ADAL" clId="{0E588EAF-A893-4115-A11B-4BD731C6EB1C}" dt="2022-03-10T00:10:47.325" v="12"/>
          <ac:picMkLst>
            <pc:docMk/>
            <pc:sldMk cId="0" sldId="258"/>
            <ac:picMk id="2" creationId="{8C543E88-03CC-4EE8-8F20-0805C686E6CC}"/>
          </ac:picMkLst>
        </pc:picChg>
        <pc:picChg chg="add del mod">
          <ac:chgData name="Sharpe, Aidan Michael" userId="8eb34193-e0f4-46d8-ad99-7a5283aa7e38" providerId="ADAL" clId="{0E588EAF-A893-4115-A11B-4BD731C6EB1C}" dt="2022-03-10T00:39:00.479" v="21"/>
          <ac:picMkLst>
            <pc:docMk/>
            <pc:sldMk cId="0" sldId="258"/>
            <ac:picMk id="3" creationId="{8285B289-6F81-44F1-A4D4-20FD345C1A52}"/>
          </ac:picMkLst>
        </pc:picChg>
        <pc:picChg chg="add mod">
          <ac:chgData name="Sharpe, Aidan Michael" userId="8eb34193-e0f4-46d8-ad99-7a5283aa7e38" providerId="ADAL" clId="{0E588EAF-A893-4115-A11B-4BD731C6EB1C}" dt="2022-03-10T00:49:59.921" v="29"/>
          <ac:picMkLst>
            <pc:docMk/>
            <pc:sldMk cId="0" sldId="258"/>
            <ac:picMk id="4" creationId="{B18AF442-EE49-4299-81E3-C1EAB9B523F4}"/>
          </ac:picMkLst>
        </pc:picChg>
      </pc:sldChg>
      <pc:sldChg chg="addSp delSp modSp modTransition modAnim">
        <pc:chgData name="Sharpe, Aidan Michael" userId="8eb34193-e0f4-46d8-ad99-7a5283aa7e38" providerId="ADAL" clId="{0E588EAF-A893-4115-A11B-4BD731C6EB1C}" dt="2022-03-10T00:51:12.132" v="30"/>
        <pc:sldMkLst>
          <pc:docMk/>
          <pc:sldMk cId="0" sldId="259"/>
        </pc:sldMkLst>
        <pc:picChg chg="add del mod">
          <ac:chgData name="Sharpe, Aidan Michael" userId="8eb34193-e0f4-46d8-ad99-7a5283aa7e38" providerId="ADAL" clId="{0E588EAF-A893-4115-A11B-4BD731C6EB1C}" dt="2022-03-10T00:10:47.325" v="12"/>
          <ac:picMkLst>
            <pc:docMk/>
            <pc:sldMk cId="0" sldId="259"/>
            <ac:picMk id="2" creationId="{8E8ED5C4-CBFE-4B02-A838-DA6001547C5F}"/>
          </ac:picMkLst>
        </pc:picChg>
        <pc:picChg chg="add del mod">
          <ac:chgData name="Sharpe, Aidan Michael" userId="8eb34193-e0f4-46d8-ad99-7a5283aa7e38" providerId="ADAL" clId="{0E588EAF-A893-4115-A11B-4BD731C6EB1C}" dt="2022-03-10T00:47:08.118" v="26"/>
          <ac:picMkLst>
            <pc:docMk/>
            <pc:sldMk cId="0" sldId="259"/>
            <ac:picMk id="2" creationId="{FBE7940E-396A-4009-AD0E-F2912C0CB254}"/>
          </ac:picMkLst>
        </pc:picChg>
        <pc:picChg chg="add del mod">
          <ac:chgData name="Sharpe, Aidan Michael" userId="8eb34193-e0f4-46d8-ad99-7a5283aa7e38" providerId="ADAL" clId="{0E588EAF-A893-4115-A11B-4BD731C6EB1C}" dt="2022-03-10T00:39:00.479" v="21"/>
          <ac:picMkLst>
            <pc:docMk/>
            <pc:sldMk cId="0" sldId="259"/>
            <ac:picMk id="3" creationId="{0882F46D-4EDD-4AF5-BBE2-2BFB5A70E4F1}"/>
          </ac:picMkLst>
        </pc:picChg>
        <pc:picChg chg="add mod">
          <ac:chgData name="Sharpe, Aidan Michael" userId="8eb34193-e0f4-46d8-ad99-7a5283aa7e38" providerId="ADAL" clId="{0E588EAF-A893-4115-A11B-4BD731C6EB1C}" dt="2022-03-10T00:51:12.132" v="30"/>
          <ac:picMkLst>
            <pc:docMk/>
            <pc:sldMk cId="0" sldId="259"/>
            <ac:picMk id="4" creationId="{9F5FD432-B550-453E-ADF5-4F37E3BF6540}"/>
          </ac:picMkLst>
        </pc:picChg>
      </pc:sldChg>
      <pc:sldChg chg="addSp modSp modTransition modNotes">
        <pc:chgData name="Sharpe, Aidan Michael" userId="8eb34193-e0f4-46d8-ad99-7a5283aa7e38" providerId="ADAL" clId="{0E588EAF-A893-4115-A11B-4BD731C6EB1C}" dt="2022-03-10T00:54:17.984" v="31"/>
        <pc:sldMkLst>
          <pc:docMk/>
          <pc:sldMk cId="0" sldId="260"/>
        </pc:sldMkLst>
        <pc:picChg chg="add mod">
          <ac:chgData name="Sharpe, Aidan Michael" userId="8eb34193-e0f4-46d8-ad99-7a5283aa7e38" providerId="ADAL" clId="{0E588EAF-A893-4115-A11B-4BD731C6EB1C}" dt="2022-03-10T00:54:17.984" v="31"/>
          <ac:picMkLst>
            <pc:docMk/>
            <pc:sldMk cId="0" sldId="260"/>
            <ac:picMk id="2" creationId="{8627A6A1-E98F-4ECF-BF28-88C19C983613}"/>
          </ac:picMkLst>
        </pc:picChg>
      </pc:sldChg>
      <pc:sldChg chg="addSp delSp modSp modTransition modAnim modNotes">
        <pc:chgData name="Sharpe, Aidan Michael" userId="8eb34193-e0f4-46d8-ad99-7a5283aa7e38" providerId="ADAL" clId="{0E588EAF-A893-4115-A11B-4BD731C6EB1C}" dt="2022-03-10T00:59:52.289" v="44"/>
        <pc:sldMkLst>
          <pc:docMk/>
          <pc:sldMk cId="0" sldId="261"/>
        </pc:sldMkLst>
        <pc:picChg chg="add del mod">
          <ac:chgData name="Sharpe, Aidan Michael" userId="8eb34193-e0f4-46d8-ad99-7a5283aa7e38" providerId="ADAL" clId="{0E588EAF-A893-4115-A11B-4BD731C6EB1C}" dt="2022-03-10T00:55:43.722" v="33"/>
          <ac:picMkLst>
            <pc:docMk/>
            <pc:sldMk cId="0" sldId="261"/>
            <ac:picMk id="2" creationId="{47743657-90C3-480C-BA1F-E55D954E541A}"/>
          </ac:picMkLst>
        </pc:picChg>
        <pc:picChg chg="add del mod">
          <ac:chgData name="Sharpe, Aidan Michael" userId="8eb34193-e0f4-46d8-ad99-7a5283aa7e38" providerId="ADAL" clId="{0E588EAF-A893-4115-A11B-4BD731C6EB1C}" dt="2022-03-10T00:56:07.721" v="35"/>
          <ac:picMkLst>
            <pc:docMk/>
            <pc:sldMk cId="0" sldId="261"/>
            <ac:picMk id="3" creationId="{ABE970F3-D11F-4788-A8E5-700AE5F2BA98}"/>
          </ac:picMkLst>
        </pc:picChg>
        <pc:picChg chg="add del mod">
          <ac:chgData name="Sharpe, Aidan Michael" userId="8eb34193-e0f4-46d8-ad99-7a5283aa7e38" providerId="ADAL" clId="{0E588EAF-A893-4115-A11B-4BD731C6EB1C}" dt="2022-03-10T00:56:23.431" v="37"/>
          <ac:picMkLst>
            <pc:docMk/>
            <pc:sldMk cId="0" sldId="261"/>
            <ac:picMk id="4" creationId="{4D1DA6C1-34ED-4949-A20E-7BFECADFB81A}"/>
          </ac:picMkLst>
        </pc:picChg>
        <pc:picChg chg="add del mod">
          <ac:chgData name="Sharpe, Aidan Michael" userId="8eb34193-e0f4-46d8-ad99-7a5283aa7e38" providerId="ADAL" clId="{0E588EAF-A893-4115-A11B-4BD731C6EB1C}" dt="2022-03-10T00:56:51.564" v="39"/>
          <ac:picMkLst>
            <pc:docMk/>
            <pc:sldMk cId="0" sldId="261"/>
            <ac:picMk id="5" creationId="{C268CA7B-FBF3-4B7A-A968-AF98FC746A19}"/>
          </ac:picMkLst>
        </pc:picChg>
        <pc:picChg chg="add del mod">
          <ac:chgData name="Sharpe, Aidan Michael" userId="8eb34193-e0f4-46d8-ad99-7a5283aa7e38" providerId="ADAL" clId="{0E588EAF-A893-4115-A11B-4BD731C6EB1C}" dt="2022-03-10T00:57:03.081" v="41"/>
          <ac:picMkLst>
            <pc:docMk/>
            <pc:sldMk cId="0" sldId="261"/>
            <ac:picMk id="6" creationId="{2D9E2877-A3D7-4059-A08A-2B0F61484598}"/>
          </ac:picMkLst>
        </pc:picChg>
        <pc:picChg chg="add del mod">
          <ac:chgData name="Sharpe, Aidan Michael" userId="8eb34193-e0f4-46d8-ad99-7a5283aa7e38" providerId="ADAL" clId="{0E588EAF-A893-4115-A11B-4BD731C6EB1C}" dt="2022-03-10T00:57:59.864" v="43"/>
          <ac:picMkLst>
            <pc:docMk/>
            <pc:sldMk cId="0" sldId="261"/>
            <ac:picMk id="7" creationId="{F175FBAC-BF18-482E-9B07-3A1F856210FB}"/>
          </ac:picMkLst>
        </pc:picChg>
        <pc:picChg chg="add mod">
          <ac:chgData name="Sharpe, Aidan Michael" userId="8eb34193-e0f4-46d8-ad99-7a5283aa7e38" providerId="ADAL" clId="{0E588EAF-A893-4115-A11B-4BD731C6EB1C}" dt="2022-03-10T00:59:52.289" v="44"/>
          <ac:picMkLst>
            <pc:docMk/>
            <pc:sldMk cId="0" sldId="261"/>
            <ac:picMk id="8" creationId="{D12F3303-0643-45A5-A095-750163A6593C}"/>
          </ac:picMkLst>
        </pc:picChg>
      </pc:sldChg>
      <pc:sldChg chg="addSp delSp modSp modTransition modAnim modNotes">
        <pc:chgData name="Sharpe, Aidan Michael" userId="8eb34193-e0f4-46d8-ad99-7a5283aa7e38" providerId="ADAL" clId="{0E588EAF-A893-4115-A11B-4BD731C6EB1C}" dt="2022-03-10T01:07:47.129" v="47"/>
        <pc:sldMkLst>
          <pc:docMk/>
          <pc:sldMk cId="0" sldId="262"/>
        </pc:sldMkLst>
        <pc:picChg chg="add del mod">
          <ac:chgData name="Sharpe, Aidan Michael" userId="8eb34193-e0f4-46d8-ad99-7a5283aa7e38" providerId="ADAL" clId="{0E588EAF-A893-4115-A11B-4BD731C6EB1C}" dt="2022-03-10T01:04:02.442" v="46"/>
          <ac:picMkLst>
            <pc:docMk/>
            <pc:sldMk cId="0" sldId="262"/>
            <ac:picMk id="2" creationId="{128EC625-3647-4118-8241-FCBC81871EB1}"/>
          </ac:picMkLst>
        </pc:picChg>
        <pc:picChg chg="add mod">
          <ac:chgData name="Sharpe, Aidan Michael" userId="8eb34193-e0f4-46d8-ad99-7a5283aa7e38" providerId="ADAL" clId="{0E588EAF-A893-4115-A11B-4BD731C6EB1C}" dt="2022-03-10T01:07:47.129" v="47"/>
          <ac:picMkLst>
            <pc:docMk/>
            <pc:sldMk cId="0" sldId="262"/>
            <ac:picMk id="3" creationId="{2C5492A8-B369-42E6-8186-15FB173A0FA9}"/>
          </ac:picMkLst>
        </pc:picChg>
      </pc:sldChg>
      <pc:sldChg chg="addSp modSp modTransition modNotes">
        <pc:chgData name="Sharpe, Aidan Michael" userId="8eb34193-e0f4-46d8-ad99-7a5283aa7e38" providerId="ADAL" clId="{0E588EAF-A893-4115-A11B-4BD731C6EB1C}" dt="2022-03-10T01:12:57.129" v="48"/>
        <pc:sldMkLst>
          <pc:docMk/>
          <pc:sldMk cId="0" sldId="263"/>
        </pc:sldMkLst>
        <pc:picChg chg="add mod">
          <ac:chgData name="Sharpe, Aidan Michael" userId="8eb34193-e0f4-46d8-ad99-7a5283aa7e38" providerId="ADAL" clId="{0E588EAF-A893-4115-A11B-4BD731C6EB1C}" dt="2022-03-10T01:12:57.129" v="48"/>
          <ac:picMkLst>
            <pc:docMk/>
            <pc:sldMk cId="0" sldId="263"/>
            <ac:picMk id="2" creationId="{6F2325C8-FD74-4C8F-B697-F43AC0C8D615}"/>
          </ac:picMkLst>
        </pc:picChg>
      </pc:sldChg>
      <pc:sldChg chg="addSp delSp modSp modTransition modAnim modNotes">
        <pc:chgData name="Sharpe, Aidan Michael" userId="8eb34193-e0f4-46d8-ad99-7a5283aa7e38" providerId="ADAL" clId="{0E588EAF-A893-4115-A11B-4BD731C6EB1C}" dt="2022-03-10T01:19:13.434" v="57"/>
        <pc:sldMkLst>
          <pc:docMk/>
          <pc:sldMk cId="0" sldId="264"/>
        </pc:sldMkLst>
        <pc:picChg chg="add del mod">
          <ac:chgData name="Sharpe, Aidan Michael" userId="8eb34193-e0f4-46d8-ad99-7a5283aa7e38" providerId="ADAL" clId="{0E588EAF-A893-4115-A11B-4BD731C6EB1C}" dt="2022-03-10T01:15:32.186" v="50"/>
          <ac:picMkLst>
            <pc:docMk/>
            <pc:sldMk cId="0" sldId="264"/>
            <ac:picMk id="2" creationId="{3617D07C-A02E-4BFA-9E45-3219357A1A44}"/>
          </ac:picMkLst>
        </pc:picChg>
        <pc:picChg chg="add del mod">
          <ac:chgData name="Sharpe, Aidan Michael" userId="8eb34193-e0f4-46d8-ad99-7a5283aa7e38" providerId="ADAL" clId="{0E588EAF-A893-4115-A11B-4BD731C6EB1C}" dt="2022-03-10T01:16:18.399" v="52"/>
          <ac:picMkLst>
            <pc:docMk/>
            <pc:sldMk cId="0" sldId="264"/>
            <ac:picMk id="3" creationId="{728D778A-59BB-4FAB-A26B-D742FCB6668E}"/>
          </ac:picMkLst>
        </pc:picChg>
        <pc:picChg chg="add del mod">
          <ac:chgData name="Sharpe, Aidan Michael" userId="8eb34193-e0f4-46d8-ad99-7a5283aa7e38" providerId="ADAL" clId="{0E588EAF-A893-4115-A11B-4BD731C6EB1C}" dt="2022-03-10T01:17:00.165" v="54"/>
          <ac:picMkLst>
            <pc:docMk/>
            <pc:sldMk cId="0" sldId="264"/>
            <ac:picMk id="4" creationId="{DCF0ACF4-2B1F-4CA1-B6F8-C35BBD334B7D}"/>
          </ac:picMkLst>
        </pc:picChg>
        <pc:picChg chg="add del mod">
          <ac:chgData name="Sharpe, Aidan Michael" userId="8eb34193-e0f4-46d8-ad99-7a5283aa7e38" providerId="ADAL" clId="{0E588EAF-A893-4115-A11B-4BD731C6EB1C}" dt="2022-03-10T01:17:29.693" v="56"/>
          <ac:picMkLst>
            <pc:docMk/>
            <pc:sldMk cId="0" sldId="264"/>
            <ac:picMk id="5" creationId="{0A670E49-A315-4C3D-91B1-6F13274EA289}"/>
          </ac:picMkLst>
        </pc:picChg>
        <pc:picChg chg="add mod">
          <ac:chgData name="Sharpe, Aidan Michael" userId="8eb34193-e0f4-46d8-ad99-7a5283aa7e38" providerId="ADAL" clId="{0E588EAF-A893-4115-A11B-4BD731C6EB1C}" dt="2022-03-10T01:19:13.434" v="57"/>
          <ac:picMkLst>
            <pc:docMk/>
            <pc:sldMk cId="0" sldId="264"/>
            <ac:picMk id="6" creationId="{81886E52-9F34-43AF-8F2D-BE349A7179F8}"/>
          </ac:picMkLst>
        </pc:picChg>
      </pc:sldChg>
      <pc:sldChg chg="addSp delSp modSp modTransition modAnim modNotes">
        <pc:chgData name="Sharpe, Aidan Michael" userId="8eb34193-e0f4-46d8-ad99-7a5283aa7e38" providerId="ADAL" clId="{0E588EAF-A893-4115-A11B-4BD731C6EB1C}" dt="2022-03-10T01:27:21.556" v="64"/>
        <pc:sldMkLst>
          <pc:docMk/>
          <pc:sldMk cId="0" sldId="265"/>
        </pc:sldMkLst>
        <pc:picChg chg="add del mod">
          <ac:chgData name="Sharpe, Aidan Michael" userId="8eb34193-e0f4-46d8-ad99-7a5283aa7e38" providerId="ADAL" clId="{0E588EAF-A893-4115-A11B-4BD731C6EB1C}" dt="2022-03-10T01:24:24.166" v="59"/>
          <ac:picMkLst>
            <pc:docMk/>
            <pc:sldMk cId="0" sldId="265"/>
            <ac:picMk id="2" creationId="{4B997252-B5E5-48BE-AE9F-C19E01A13479}"/>
          </ac:picMkLst>
        </pc:picChg>
        <pc:picChg chg="add del mod">
          <ac:chgData name="Sharpe, Aidan Michael" userId="8eb34193-e0f4-46d8-ad99-7a5283aa7e38" providerId="ADAL" clId="{0E588EAF-A893-4115-A11B-4BD731C6EB1C}" dt="2022-03-10T01:24:54.722" v="61"/>
          <ac:picMkLst>
            <pc:docMk/>
            <pc:sldMk cId="0" sldId="265"/>
            <ac:picMk id="3" creationId="{5239E690-D7BE-4A4D-8030-CB191027EE83}"/>
          </ac:picMkLst>
        </pc:picChg>
        <pc:picChg chg="add del mod">
          <ac:chgData name="Sharpe, Aidan Michael" userId="8eb34193-e0f4-46d8-ad99-7a5283aa7e38" providerId="ADAL" clId="{0E588EAF-A893-4115-A11B-4BD731C6EB1C}" dt="2022-03-10T01:25:17.058" v="63"/>
          <ac:picMkLst>
            <pc:docMk/>
            <pc:sldMk cId="0" sldId="265"/>
            <ac:picMk id="4" creationId="{AC6C90A7-AEFE-433A-9E94-1C5CCFA08308}"/>
          </ac:picMkLst>
        </pc:picChg>
        <pc:picChg chg="add mod">
          <ac:chgData name="Sharpe, Aidan Michael" userId="8eb34193-e0f4-46d8-ad99-7a5283aa7e38" providerId="ADAL" clId="{0E588EAF-A893-4115-A11B-4BD731C6EB1C}" dt="2022-03-10T01:27:21.556" v="64"/>
          <ac:picMkLst>
            <pc:docMk/>
            <pc:sldMk cId="0" sldId="265"/>
            <ac:picMk id="5" creationId="{70616A0D-1E73-4779-91DD-A1C570FB384C}"/>
          </ac:picMkLst>
        </pc:picChg>
      </pc:sldChg>
      <pc:sldChg chg="addSp delSp modSp modTransition modAnim modNotes">
        <pc:chgData name="Sharpe, Aidan Michael" userId="8eb34193-e0f4-46d8-ad99-7a5283aa7e38" providerId="ADAL" clId="{0E588EAF-A893-4115-A11B-4BD731C6EB1C}" dt="2022-03-10T01:34:54.599" v="69"/>
        <pc:sldMkLst>
          <pc:docMk/>
          <pc:sldMk cId="0" sldId="266"/>
        </pc:sldMkLst>
        <pc:picChg chg="add del mod">
          <ac:chgData name="Sharpe, Aidan Michael" userId="8eb34193-e0f4-46d8-ad99-7a5283aa7e38" providerId="ADAL" clId="{0E588EAF-A893-4115-A11B-4BD731C6EB1C}" dt="2022-03-10T01:30:52.006" v="66"/>
          <ac:picMkLst>
            <pc:docMk/>
            <pc:sldMk cId="0" sldId="266"/>
            <ac:picMk id="2" creationId="{51A23FBC-6A28-4701-AB52-513448158AC3}"/>
          </ac:picMkLst>
        </pc:picChg>
        <pc:picChg chg="add del mod">
          <ac:chgData name="Sharpe, Aidan Michael" userId="8eb34193-e0f4-46d8-ad99-7a5283aa7e38" providerId="ADAL" clId="{0E588EAF-A893-4115-A11B-4BD731C6EB1C}" dt="2022-03-10T01:32:35.088" v="68"/>
          <ac:picMkLst>
            <pc:docMk/>
            <pc:sldMk cId="0" sldId="266"/>
            <ac:picMk id="3" creationId="{25C3A5B6-74BF-4B51-B99B-9969B08F6362}"/>
          </ac:picMkLst>
        </pc:picChg>
        <pc:picChg chg="add mod">
          <ac:chgData name="Sharpe, Aidan Michael" userId="8eb34193-e0f4-46d8-ad99-7a5283aa7e38" providerId="ADAL" clId="{0E588EAF-A893-4115-A11B-4BD731C6EB1C}" dt="2022-03-10T01:34:54.599" v="69"/>
          <ac:picMkLst>
            <pc:docMk/>
            <pc:sldMk cId="0" sldId="266"/>
            <ac:picMk id="4" creationId="{AEAB0499-3111-4A4E-BAAD-CA691C67D55F}"/>
          </ac:picMkLst>
        </pc:picChg>
      </pc:sldChg>
      <pc:sldChg chg="addSp modSp modTransition modNotes">
        <pc:chgData name="Sharpe, Aidan Michael" userId="8eb34193-e0f4-46d8-ad99-7a5283aa7e38" providerId="ADAL" clId="{0E588EAF-A893-4115-A11B-4BD731C6EB1C}" dt="2022-03-10T01:39:23.718" v="70"/>
        <pc:sldMkLst>
          <pc:docMk/>
          <pc:sldMk cId="0" sldId="267"/>
        </pc:sldMkLst>
        <pc:picChg chg="add mod">
          <ac:chgData name="Sharpe, Aidan Michael" userId="8eb34193-e0f4-46d8-ad99-7a5283aa7e38" providerId="ADAL" clId="{0E588EAF-A893-4115-A11B-4BD731C6EB1C}" dt="2022-03-10T01:39:23.718" v="70"/>
          <ac:picMkLst>
            <pc:docMk/>
            <pc:sldMk cId="0" sldId="267"/>
            <ac:picMk id="2" creationId="{AF10F6E1-5868-4F70-883A-D14EECB840A1}"/>
          </ac:picMkLst>
        </pc:picChg>
      </pc:sldChg>
      <pc:sldChg chg="addSp modSp modTransition">
        <pc:chgData name="Sharpe, Aidan Michael" userId="8eb34193-e0f4-46d8-ad99-7a5283aa7e38" providerId="ADAL" clId="{0E588EAF-A893-4115-A11B-4BD731C6EB1C}" dt="2022-03-10T01:41:24.123" v="71"/>
        <pc:sldMkLst>
          <pc:docMk/>
          <pc:sldMk cId="0" sldId="268"/>
        </pc:sldMkLst>
        <pc:picChg chg="add mod">
          <ac:chgData name="Sharpe, Aidan Michael" userId="8eb34193-e0f4-46d8-ad99-7a5283aa7e38" providerId="ADAL" clId="{0E588EAF-A893-4115-A11B-4BD731C6EB1C}" dt="2022-03-10T01:41:24.123" v="71"/>
          <ac:picMkLst>
            <pc:docMk/>
            <pc:sldMk cId="0" sldId="268"/>
            <ac:picMk id="2" creationId="{CF3C34E2-6E12-4080-ABCA-C04724641468}"/>
          </ac:picMkLst>
        </pc:picChg>
      </pc:sldChg>
      <pc:sldChg chg="addSp modSp modTransition modNotes">
        <pc:chgData name="Sharpe, Aidan Michael" userId="8eb34193-e0f4-46d8-ad99-7a5283aa7e38" providerId="ADAL" clId="{0E588EAF-A893-4115-A11B-4BD731C6EB1C}" dt="2022-03-10T01:41:41.390" v="72"/>
        <pc:sldMkLst>
          <pc:docMk/>
          <pc:sldMk cId="0" sldId="269"/>
        </pc:sldMkLst>
        <pc:picChg chg="add mod">
          <ac:chgData name="Sharpe, Aidan Michael" userId="8eb34193-e0f4-46d8-ad99-7a5283aa7e38" providerId="ADAL" clId="{0E588EAF-A893-4115-A11B-4BD731C6EB1C}" dt="2022-03-10T01:41:41.390" v="72"/>
          <ac:picMkLst>
            <pc:docMk/>
            <pc:sldMk cId="0" sldId="269"/>
            <ac:picMk id="2" creationId="{CCC81B9D-2345-4FD4-9D3F-62FBAE67D52E}"/>
          </ac:picMkLst>
        </pc:picChg>
      </pc:sldChg>
    </pc:docChg>
  </pc:docChgLst>
</pc:chgInfo>
</file>

<file path=ppt/media/image1.jpg>
</file>

<file path=ppt/media/image10.png>
</file>

<file path=ppt/media/image11.png>
</file>

<file path=ppt/media/image12.jpg>
</file>

<file path=ppt/media/image13.jpg>
</file>

<file path=ppt/media/image14.jpg>
</file>

<file path=ppt/media/image15.png>
</file>

<file path=ppt/media/image16.png>
</file>

<file path=ppt/media/image17.png>
</file>

<file path=ppt/media/image18.jpg>
</file>

<file path=ppt/media/image19.jpg>
</file>

<file path=ppt/media/image2.png>
</file>

<file path=ppt/media/image20.jpg>
</file>

<file path=ppt/media/image21.jpg>
</file>

<file path=ppt/media/image22.jpg>
</file>

<file path=ppt/media/image23.png>
</file>

<file path=ppt/media/image24.png>
</file>

<file path=ppt/media/image3.jpg>
</file>

<file path=ppt/media/image4.png>
</file>

<file path=ppt/media/image5.jpg>
</file>

<file path=ppt/media/image6.jp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118a97d4b48_1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118a97d4b48_1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700">
                <a:solidFill>
                  <a:schemeClr val="dk1"/>
                </a:solidFill>
              </a:rPr>
              <a:t>The LEGO house, obviously inspired by legos, is a structure designed as an exhibit in Billund, Denmark that brings fun lego builds into a life-sized scale.</a:t>
            </a:r>
            <a:endParaRPr sz="1700">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118a97d4b48_1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118a97d4b48_1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700">
                <a:solidFill>
                  <a:schemeClr val="dk1"/>
                </a:solidFill>
              </a:rPr>
              <a:t>Finally, the Serpentine Gallery Pavilion of 2016 in England is the design that Bjarke worked on with his team throughout the documentary. This beautiful work of architecture is simply a standard wall, however the building blocks are distorted in a way that creates a shape so that it gives the illusion of “unzipping”.</a:t>
            </a:r>
            <a:endParaRPr sz="1700">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1169dff8ce9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1169dff8ce9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700"/>
              <a:t>Keeping functionality in mind at all times</a:t>
            </a:r>
            <a:endParaRPr sz="1700"/>
          </a:p>
          <a:p>
            <a:pPr marL="0" lvl="0" indent="0" algn="l" rtl="0">
              <a:spcBef>
                <a:spcPts val="0"/>
              </a:spcBef>
              <a:spcAft>
                <a:spcPts val="0"/>
              </a:spcAft>
              <a:buNone/>
            </a:pPr>
            <a:r>
              <a:rPr lang="en" sz="1700"/>
              <a:t>Open to creativity and new ideas for the betterment of the project, example being incorporating the Green Areas in designs</a:t>
            </a:r>
            <a:endParaRPr sz="1700"/>
          </a:p>
          <a:p>
            <a:pPr marL="0" lvl="0" indent="0" algn="l" rtl="0">
              <a:spcBef>
                <a:spcPts val="0"/>
              </a:spcBef>
              <a:spcAft>
                <a:spcPts val="0"/>
              </a:spcAft>
              <a:buNone/>
            </a:pPr>
            <a:r>
              <a:rPr lang="en" sz="1700"/>
              <a:t>Architecture requires deep understanding of math and science (Ex. Physics for weight science and materials science for strength vs. cost of building</a:t>
            </a:r>
            <a:endParaRPr sz="1700"/>
          </a:p>
          <a:p>
            <a:pPr marL="0" lvl="0" indent="0" algn="l" rtl="0">
              <a:spcBef>
                <a:spcPts val="0"/>
              </a:spcBef>
              <a:spcAft>
                <a:spcPts val="0"/>
              </a:spcAft>
              <a:buNone/>
            </a:pPr>
            <a:r>
              <a:rPr lang="en" sz="1700"/>
              <a:t>New Ideas like the picture.</a:t>
            </a:r>
            <a:endParaRPr sz="1700"/>
          </a:p>
          <a:p>
            <a:pPr marL="0" lvl="0" indent="0" algn="l" rtl="0">
              <a:spcBef>
                <a:spcPts val="0"/>
              </a:spcBef>
              <a:spcAft>
                <a:spcPts val="0"/>
              </a:spcAft>
              <a:buNone/>
            </a:pPr>
            <a:r>
              <a:rPr lang="en" sz="1700"/>
              <a:t>West 57th NYC Residential Building concept design</a:t>
            </a:r>
            <a:endParaRPr sz="1700"/>
          </a:p>
          <a:p>
            <a:pPr marL="0" lvl="0" indent="0" algn="l" rtl="0">
              <a:spcBef>
                <a:spcPts val="0"/>
              </a:spcBef>
              <a:spcAft>
                <a:spcPts val="0"/>
              </a:spcAft>
              <a:buNone/>
            </a:pPr>
            <a:r>
              <a:rPr lang="en" sz="1700"/>
              <a:t>Pyramid is a brand new idea from BIG, which incorporates green areas in the cutout portion of the pyramid and living space. </a:t>
            </a:r>
            <a:endParaRPr sz="1700"/>
          </a:p>
          <a:p>
            <a:pPr marL="0" lvl="0" indent="0" algn="l" rtl="0">
              <a:spcBef>
                <a:spcPts val="0"/>
              </a:spcBef>
              <a:spcAft>
                <a:spcPts val="0"/>
              </a:spcAft>
              <a:buNone/>
            </a:pPr>
            <a:r>
              <a:rPr lang="en" sz="1700"/>
              <a:t>This also fits the NYC skyline very nicely according to Bjarke.</a:t>
            </a:r>
            <a:endParaRPr sz="170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118a97d4b48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118a97d4b4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700"/>
              <a:t>Epicenter for urban mountain spots</a:t>
            </a:r>
            <a:endParaRPr sz="1700"/>
          </a:p>
          <a:p>
            <a:pPr marL="0" lvl="0" indent="0" algn="l" rtl="0">
              <a:spcBef>
                <a:spcPts val="0"/>
              </a:spcBef>
              <a:spcAft>
                <a:spcPts val="0"/>
              </a:spcAft>
              <a:buNone/>
            </a:pPr>
            <a:r>
              <a:rPr lang="en" sz="1700"/>
              <a:t>Offers outdoor activities for the city of Copenhagen</a:t>
            </a:r>
            <a:endParaRPr sz="1700"/>
          </a:p>
          <a:p>
            <a:pPr marL="0" lvl="0" indent="0" algn="l" rtl="0">
              <a:spcBef>
                <a:spcPts val="0"/>
              </a:spcBef>
              <a:spcAft>
                <a:spcPts val="0"/>
              </a:spcAft>
              <a:buNone/>
            </a:pPr>
            <a:r>
              <a:rPr lang="en" sz="1700"/>
              <a:t>Hiking, Skiing, Rock Climbing, Running</a:t>
            </a:r>
            <a:endParaRPr sz="1700"/>
          </a:p>
          <a:p>
            <a:pPr marL="0" lvl="0" indent="0" algn="l" rtl="0">
              <a:spcBef>
                <a:spcPts val="0"/>
              </a:spcBef>
              <a:spcAft>
                <a:spcPts val="0"/>
              </a:spcAft>
              <a:buNone/>
            </a:pPr>
            <a:r>
              <a:rPr lang="en" sz="1700"/>
              <a:t>Gives the people of Copenhagen opportunities to develop new hobbies and ambition that can better themselves physically and mentally.</a:t>
            </a:r>
            <a:endParaRPr sz="170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1197256f2fe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1197256f2fe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1169dff8ce9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1169dff8ce9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300"/>
              <a:t>Bjarke Ingels was born in Copenhagen, Denmark and grew up with his mom, Elizabet, and his dad, Knud, as well as his dog Fidel. Elizabet was a dentist and Knud was an engineer. Bjarke grew up loving creativity, and wanted to be a cartoonist, although he thought that realistically he would end up in the military. Eventually Knud realized Bjarke’s creative potential and got him into architecture, which was when he began to study in Barcelona.</a:t>
            </a:r>
            <a:endParaRPr sz="230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1169dff8ce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1169dff8ce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700"/>
              <a:t>Bjarke Ingels began his studies of architecture in Barcelona where he started a small firm with his friends. This firm after a few years grew into a huge corporation, Bjarke Ingels Group (aka BIG). They originally did most of their work in Bjarke’s hometown of Copenhagen, but eventually expanded internationally. This company grew so big that at one point in 2019 (When the netflix documentary episode released) the company had 17 construction sites at once.</a:t>
            </a:r>
            <a:endParaRPr sz="170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1169dff8ce9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1169dff8ce9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700"/>
              <a:t>Bjarke Ingels’ most notable contributions to society includes his involvement in the creation of his company BIG, based in Copenhagen and New York. His involvement in architecture has led to numerous innovative, environmentally friendly projects around the world, in countries such as Japan, Denmark, France, Norway, United States and more. </a:t>
            </a:r>
            <a:endParaRPr sz="170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1169dff8ce9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1169dff8ce9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t>Bjarke Ingels’ mindset is arguably the biggest reason for his success and his impact on architecture. He is not afraid to break the rules in his work, and anything that other architects feel is fiction he turns into a reality, as shown by some of his divergent designs (in comparison to the average architecture). Hedonistic Sustainability is a term coined by Bjarke, which means that sustainability can and should be pleasurable, and this gives him his edge over the rest. Not only is his creativity changing the architectural world, but also changing the way to get his work out to the world… in comic form. The Archicomic is a manifesto about the growth and improvement of the architecture in Copenhagen written by BIG, and can be seen in the image on the right. Bjarke also is a big fan of environmentally friendly work, such as the smoke stack and the mountain. What makes these two environmentally friendly is that the smoke stack is designed to blow the rings up to a certain height to where they won’t dissipate at a harmful level, and the mountain incorporates green roofs onto every apartment which can reduce the temperature of the building by not taking in so much sunlight.</a:t>
            </a:r>
            <a:endParaRPr sz="160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1169dff8ce9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1169dff8ce9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700"/>
              <a:t>There is a uniqueness to the field of architecture, and this uniqueness is the creativity involved. Creativity is ultimately what makes the architect stand out, and Bjarke is no exception. His combination of function and beauty yields such an interesting design, and this all stems from his never-faltering ambition from the start of the project. </a:t>
            </a:r>
            <a:endParaRPr sz="170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1169dff8ce9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1169dff8ce9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700"/>
              <a:t>The VM house in Copenhagen was a breakthrough in architecture due to its innovative layout that allowed for as many rooms to fit inside as possible while still giving everyone their own space.</a:t>
            </a:r>
            <a:endParaRPr sz="1700"/>
          </a:p>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118a97d4b48_1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118a97d4b48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700">
                <a:solidFill>
                  <a:schemeClr val="dk1"/>
                </a:solidFill>
              </a:rPr>
              <a:t>The Mountain in Copenhagen was essentially a staircase of homes, another design that fit as many rooms as possible while still spreading everyone out. Each individual even got their own secluded garden.</a:t>
            </a:r>
            <a:endParaRPr sz="1700">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118a97d4b48_1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118a97d4b48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700">
                <a:solidFill>
                  <a:schemeClr val="dk1"/>
                </a:solidFill>
              </a:rPr>
              <a:t>The 8 house in Copenhagen was designed with the thought of optimizing space and aesthetic at the same time, while making the shape of an 8 (Thus the name)</a:t>
            </a:r>
            <a:endParaRPr sz="17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598100" y="1775222"/>
            <a:ext cx="8222100" cy="838800"/>
          </a:xfrm>
          <a:prstGeom prst="rect">
            <a:avLst/>
          </a:prstGeom>
        </p:spPr>
        <p:txBody>
          <a:bodyPr spcFirstLastPara="1" wrap="square" lIns="91425" tIns="91425" rIns="91425" bIns="91425" anchor="b" anchorCtr="0">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a:endParaRPr/>
          </a:p>
        </p:txBody>
      </p:sp>
      <p:sp>
        <p:nvSpPr>
          <p:cNvPr id="17" name="Google Shape;17;p2"/>
          <p:cNvSpPr txBox="1">
            <a:spLocks noGrp="1"/>
          </p:cNvSpPr>
          <p:nvPr>
            <p:ph type="subTitle" idx="1"/>
          </p:nvPr>
        </p:nvSpPr>
        <p:spPr>
          <a:xfrm>
            <a:off x="598088" y="2715913"/>
            <a:ext cx="8222100" cy="4329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18" name="Google Shape;18;p2"/>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1"/>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 name="Google Shape;76;p11"/>
          <p:cNvSpPr txBox="1">
            <a:spLocks noGrp="1"/>
          </p:cNvSpPr>
          <p:nvPr>
            <p:ph type="title" hasCustomPrompt="1"/>
          </p:nvPr>
        </p:nvSpPr>
        <p:spPr>
          <a:xfrm>
            <a:off x="311700" y="1256050"/>
            <a:ext cx="8520600" cy="20307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a:spLocks noGrp="1"/>
          </p:cNvSpPr>
          <p:nvPr>
            <p:ph type="body" idx="1"/>
          </p:nvPr>
        </p:nvSpPr>
        <p:spPr>
          <a:xfrm>
            <a:off x="311700" y="3369225"/>
            <a:ext cx="8520600" cy="12819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Clr>
                <a:schemeClr val="lt1"/>
              </a:buClr>
              <a:buSzPts val="1800"/>
              <a:buChar char="●"/>
              <a:defRPr>
                <a:solidFill>
                  <a:schemeClr val="lt1"/>
                </a:solidFill>
              </a:defRPr>
            </a:lvl1pPr>
            <a:lvl2pPr marL="914400" lvl="1" indent="-317500" algn="ctr">
              <a:spcBef>
                <a:spcPts val="0"/>
              </a:spcBef>
              <a:spcAft>
                <a:spcPts val="0"/>
              </a:spcAft>
              <a:buClr>
                <a:schemeClr val="lt1"/>
              </a:buClr>
              <a:buSzPts val="1400"/>
              <a:buChar char="○"/>
              <a:defRPr>
                <a:solidFill>
                  <a:schemeClr val="lt1"/>
                </a:solidFill>
              </a:defRPr>
            </a:lvl2pPr>
            <a:lvl3pPr marL="1371600" lvl="2" indent="-317500" algn="ctr">
              <a:spcBef>
                <a:spcPts val="0"/>
              </a:spcBef>
              <a:spcAft>
                <a:spcPts val="0"/>
              </a:spcAft>
              <a:buClr>
                <a:schemeClr val="lt1"/>
              </a:buClr>
              <a:buSzPts val="1400"/>
              <a:buChar char="■"/>
              <a:defRPr>
                <a:solidFill>
                  <a:schemeClr val="lt1"/>
                </a:solidFill>
              </a:defRPr>
            </a:lvl3pPr>
            <a:lvl4pPr marL="1828800" lvl="3" indent="-317500" algn="ctr">
              <a:spcBef>
                <a:spcPts val="0"/>
              </a:spcBef>
              <a:spcAft>
                <a:spcPts val="0"/>
              </a:spcAft>
              <a:buClr>
                <a:schemeClr val="lt1"/>
              </a:buClr>
              <a:buSzPts val="1400"/>
              <a:buChar char="●"/>
              <a:defRPr>
                <a:solidFill>
                  <a:schemeClr val="lt1"/>
                </a:solidFill>
              </a:defRPr>
            </a:lvl4pPr>
            <a:lvl5pPr marL="2286000" lvl="4" indent="-317500" algn="ctr">
              <a:spcBef>
                <a:spcPts val="0"/>
              </a:spcBef>
              <a:spcAft>
                <a:spcPts val="0"/>
              </a:spcAft>
              <a:buClr>
                <a:schemeClr val="lt1"/>
              </a:buClr>
              <a:buSzPts val="1400"/>
              <a:buChar char="○"/>
              <a:defRPr>
                <a:solidFill>
                  <a:schemeClr val="lt1"/>
                </a:solidFill>
              </a:defRPr>
            </a:lvl5pPr>
            <a:lvl6pPr marL="2743200" lvl="5" indent="-317500" algn="ctr">
              <a:spcBef>
                <a:spcPts val="0"/>
              </a:spcBef>
              <a:spcAft>
                <a:spcPts val="0"/>
              </a:spcAft>
              <a:buClr>
                <a:schemeClr val="lt1"/>
              </a:buClr>
              <a:buSzPts val="1400"/>
              <a:buChar char="■"/>
              <a:defRPr>
                <a:solidFill>
                  <a:schemeClr val="lt1"/>
                </a:solidFill>
              </a:defRPr>
            </a:lvl6pPr>
            <a:lvl7pPr marL="3200400" lvl="6" indent="-317500" algn="ctr">
              <a:spcBef>
                <a:spcPts val="0"/>
              </a:spcBef>
              <a:spcAft>
                <a:spcPts val="0"/>
              </a:spcAft>
              <a:buClr>
                <a:schemeClr val="lt1"/>
              </a:buClr>
              <a:buSzPts val="1400"/>
              <a:buChar char="●"/>
              <a:defRPr>
                <a:solidFill>
                  <a:schemeClr val="lt1"/>
                </a:solidFill>
              </a:defRPr>
            </a:lvl7pPr>
            <a:lvl8pPr marL="3657600" lvl="7" indent="-317500" algn="ctr">
              <a:spcBef>
                <a:spcPts val="0"/>
              </a:spcBef>
              <a:spcAft>
                <a:spcPts val="0"/>
              </a:spcAft>
              <a:buClr>
                <a:schemeClr val="lt1"/>
              </a:buClr>
              <a:buSzPts val="1400"/>
              <a:buChar char="○"/>
              <a:defRPr>
                <a:solidFill>
                  <a:schemeClr val="lt1"/>
                </a:solidFill>
              </a:defRPr>
            </a:lvl8pPr>
            <a:lvl9pPr marL="4114800" lvl="8" indent="-317500" algn="ctr">
              <a:spcBef>
                <a:spcPts val="0"/>
              </a:spcBef>
              <a:spcAft>
                <a:spcPts val="0"/>
              </a:spcAft>
              <a:buClr>
                <a:schemeClr val="lt1"/>
              </a:buClr>
              <a:buSzPts val="1400"/>
              <a:buChar char="■"/>
              <a:defRPr>
                <a:solidFill>
                  <a:schemeClr val="lt1"/>
                </a:solidFill>
              </a:defRPr>
            </a:lvl9pPr>
          </a:lstStyle>
          <a:p>
            <a:endParaRPr/>
          </a:p>
        </p:txBody>
      </p:sp>
      <p:sp>
        <p:nvSpPr>
          <p:cNvPr id="78" name="Google Shape;78;p11"/>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9"/>
        <p:cNvGrpSpPr/>
        <p:nvPr/>
      </p:nvGrpSpPr>
      <p:grpSpPr>
        <a:xfrm>
          <a:off x="0" y="0"/>
          <a:ext cx="0" cy="0"/>
          <a:chOff x="0" y="0"/>
          <a:chExt cx="0" cy="0"/>
        </a:xfrm>
      </p:grpSpPr>
      <p:sp>
        <p:nvSpPr>
          <p:cNvPr id="80" name="Google Shape;80;p12"/>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 name="Google Shape;26;p3"/>
          <p:cNvSpPr txBox="1">
            <a:spLocks noGrp="1"/>
          </p:cNvSpPr>
          <p:nvPr>
            <p:ph type="title"/>
          </p:nvPr>
        </p:nvSpPr>
        <p:spPr>
          <a:xfrm>
            <a:off x="598100" y="2152347"/>
            <a:ext cx="8222100" cy="838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a:endParaRPr/>
          </a:p>
        </p:txBody>
      </p:sp>
      <p:sp>
        <p:nvSpPr>
          <p:cNvPr id="27" name="Google Shape;27;p3"/>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7170274" y="3903669"/>
              <a:ext cx="989100" cy="987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a:off x="0" y="4891594"/>
              <a:ext cx="9144000" cy="252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 name="Google Shape;35;p4"/>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6" name="Google Shape;36;p4"/>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37" name="Google Shape;37;p4"/>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8"/>
        <p:cNvGrpSpPr/>
        <p:nvPr/>
      </p:nvGrpSpPr>
      <p:grpSpPr>
        <a:xfrm>
          <a:off x="0" y="0"/>
          <a:ext cx="0" cy="0"/>
          <a:chOff x="0" y="0"/>
          <a:chExt cx="0" cy="0"/>
        </a:xfrm>
      </p:grpSpPr>
      <p:sp>
        <p:nvSpPr>
          <p:cNvPr id="39" name="Google Shape;39;p5"/>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40" name="Google Shape;40;p5"/>
          <p:cNvSpPr txBox="1">
            <a:spLocks noGrp="1"/>
          </p:cNvSpPr>
          <p:nvPr>
            <p:ph type="body" idx="1"/>
          </p:nvPr>
        </p:nvSpPr>
        <p:spPr>
          <a:xfrm>
            <a:off x="311700" y="1229975"/>
            <a:ext cx="3999900" cy="33390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1" name="Google Shape;41;p5"/>
          <p:cNvSpPr txBox="1">
            <a:spLocks noGrp="1"/>
          </p:cNvSpPr>
          <p:nvPr>
            <p:ph type="body" idx="2"/>
          </p:nvPr>
        </p:nvSpPr>
        <p:spPr>
          <a:xfrm>
            <a:off x="4832400" y="1229975"/>
            <a:ext cx="3999900" cy="33390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2" name="Google Shape;42;p5"/>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3"/>
        <p:cNvGrpSpPr/>
        <p:nvPr/>
      </p:nvGrpSpPr>
      <p:grpSpPr>
        <a:xfrm>
          <a:off x="0" y="0"/>
          <a:ext cx="0" cy="0"/>
          <a:chOff x="0" y="0"/>
          <a:chExt cx="0" cy="0"/>
        </a:xfrm>
      </p:grpSpPr>
      <p:sp>
        <p:nvSpPr>
          <p:cNvPr id="44" name="Google Shape;44;p6"/>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45" name="Google Shape;45;p6"/>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6"/>
        <p:cNvGrpSpPr/>
        <p:nvPr/>
      </p:nvGrpSpPr>
      <p:grpSpPr>
        <a:xfrm>
          <a:off x="0" y="0"/>
          <a:ext cx="0" cy="0"/>
          <a:chOff x="0" y="0"/>
          <a:chExt cx="0" cy="0"/>
        </a:xfrm>
      </p:grpSpPr>
      <p:sp>
        <p:nvSpPr>
          <p:cNvPr id="47" name="Google Shape;47;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8" name="Google Shape;48;p7"/>
          <p:cNvSpPr txBox="1">
            <a:spLocks noGrp="1"/>
          </p:cNvSpPr>
          <p:nvPr>
            <p:ph type="body" idx="1"/>
          </p:nvPr>
        </p:nvSpPr>
        <p:spPr>
          <a:xfrm>
            <a:off x="311700" y="1465804"/>
            <a:ext cx="2808000" cy="31032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9" name="Google Shape;49;p7"/>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4"/>
        </a:solidFill>
        <a:effectLst/>
      </p:bgPr>
    </p:bg>
    <p:spTree>
      <p:nvGrpSpPr>
        <p:cNvPr id="1"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8"/>
            <p:cNvSpPr/>
            <p:nvPr/>
          </p:nvSpPr>
          <p:spPr>
            <a:xfrm rot="10800000" flipH="1">
              <a:off x="7113588" y="107"/>
              <a:ext cx="1015200" cy="10152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 name="Google Shape;57;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58" name="Google Shape;58;p8"/>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 name="Google Shape;6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62" name="Google Shape;62;p9"/>
          <p:cNvSpPr txBox="1">
            <a:spLocks noGrp="1"/>
          </p:cNvSpPr>
          <p:nvPr>
            <p:ph type="title"/>
          </p:nvPr>
        </p:nvSpPr>
        <p:spPr>
          <a:xfrm>
            <a:off x="265500" y="1151100"/>
            <a:ext cx="4045200" cy="15645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63" name="Google Shape;63;p9"/>
          <p:cNvSpPr txBox="1">
            <a:spLocks noGrp="1"/>
          </p:cNvSpPr>
          <p:nvPr>
            <p:ph type="subTitle" idx="1"/>
          </p:nvPr>
        </p:nvSpPr>
        <p:spPr>
          <a:xfrm>
            <a:off x="265500" y="2769001"/>
            <a:ext cx="4045200" cy="12693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64" name="Google Shape;6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65" name="Google Shape;65;p9"/>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6"/>
        <p:cNvGrpSpPr/>
        <p:nvPr/>
      </p:nvGrpSpPr>
      <p:grpSpPr>
        <a:xfrm>
          <a:off x="0" y="0"/>
          <a:ext cx="0" cy="0"/>
          <a:chOff x="0" y="0"/>
          <a:chExt cx="0" cy="0"/>
        </a:xfrm>
      </p:grpSpPr>
      <p:sp>
        <p:nvSpPr>
          <p:cNvPr id="67" name="Google Shape;67;p10"/>
          <p:cNvSpPr txBox="1">
            <a:spLocks noGrp="1"/>
          </p:cNvSpPr>
          <p:nvPr>
            <p:ph type="body" idx="1"/>
          </p:nvPr>
        </p:nvSpPr>
        <p:spPr>
          <a:xfrm>
            <a:off x="319500" y="423057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68" name="Google Shape;68;p10"/>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geometric">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10000"/>
            <a:ext cx="8520600" cy="6078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311700" y="1229875"/>
            <a:ext cx="8520600" cy="3339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2.png"/><Relationship Id="rId5" Type="http://schemas.openxmlformats.org/officeDocument/2006/relationships/image" Target="../media/image21.jp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2.png"/><Relationship Id="rId5" Type="http://schemas.openxmlformats.org/officeDocument/2006/relationships/image" Target="../media/image22.jp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2.png"/><Relationship Id="rId5" Type="http://schemas.openxmlformats.org/officeDocument/2006/relationships/image" Target="../media/image23.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2.png"/><Relationship Id="rId5" Type="http://schemas.openxmlformats.org/officeDocument/2006/relationships/image" Target="../media/image24.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8" Type="http://schemas.openxmlformats.org/officeDocument/2006/relationships/hyperlink" Target="https://big.dk/#projects" TargetMode="External"/><Relationship Id="rId13" Type="http://schemas.openxmlformats.org/officeDocument/2006/relationships/hyperlink" Target="https://criticundertheinfluence.wordpress.com/2009/07/08/mountain/" TargetMode="External"/><Relationship Id="rId3" Type="http://schemas.openxmlformats.org/officeDocument/2006/relationships/slideLayout" Target="../slideLayouts/slideLayout3.xml"/><Relationship Id="rId7" Type="http://schemas.openxmlformats.org/officeDocument/2006/relationships/hyperlink" Target="https://www.bing.com/images/search?view=detailV2&amp;ccid=L2aU6qPE&amp;id=8816AB2DE72A011347C152422E9513723D3B3583&amp;thid=OIP.L2aU6qPEzIWpU9WvAomz5QHaFY&amp;mediaurl=https%3a%2f%2fimg.huffingtonpost.com%2fasset%2f5bb177852000003000ffa88d.jpeg%3fops%3dscalefit_960_noupscale&amp;cdnurl=https%3a%2f%2fth.bing.com%2fth%2fid%2fR.2f6694eaa3c4cc85a953d5af0289b3e5%3frik%3dgzU7PXITlS5CUg%26pid%3dImgRaw%26r%3d0&amp;exph=400&amp;expw=550&amp;q=bjarke+ingels+pctures&amp;simid=608018218015076037&amp;FORM=IRPRST&amp;ck=96D5DDDF1DA0B7E1342E193E87F310F3&amp;selectedIndex=4&amp;mode=overlay" TargetMode="External"/><Relationship Id="rId12" Type="http://schemas.openxmlformats.org/officeDocument/2006/relationships/hyperlink" Target="https://www.greenroofs.com/projects/8-house-8-tallet/" TargetMode="Externa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hyperlink" Target="https://imgs.search.brave.com/kOPHx5jWHT_-jyk0zRnpJ7L7_aaDkCl9Im2l7UzXYF4/rs:fit:1024:526:1/g:ce/aHR0cHM6Ly9jMi5z/dGF0aWNmbGlja3Iu/Y29tLzgvNzE5OS82/ODU5Mjk1NDYxXzBi/YjcwZmQ4ZGNfYi5q/cGc" TargetMode="External"/><Relationship Id="rId11" Type="http://schemas.openxmlformats.org/officeDocument/2006/relationships/hyperlink" Target="https://www.world-architects.com/images/Projects/31/16/24/38d3c75c81c9491a923ca99a671d8533/38d3c75c81c9491a923ca99a671d8533.6e7b65d0.jpg?1507045161" TargetMode="External"/><Relationship Id="rId5" Type="http://schemas.openxmlformats.org/officeDocument/2006/relationships/hyperlink" Target="https://www.youtube.com/watch?v=rKeFCd1j5BE" TargetMode="External"/><Relationship Id="rId15" Type="http://schemas.openxmlformats.org/officeDocument/2006/relationships/image" Target="../media/image2.png"/><Relationship Id="rId10" Type="http://schemas.openxmlformats.org/officeDocument/2006/relationships/hyperlink" Target="https://bigthink.com/guest-thinkers/designing-a-hedonistic-and-sustainable-future/#:~:text=Taking%20a%20big%20picture%20view,thinking%20about%20them%20as%20ecosystems" TargetMode="External"/><Relationship Id="rId4" Type="http://schemas.openxmlformats.org/officeDocument/2006/relationships/notesSlide" Target="../notesSlides/notesSlide14.xml"/><Relationship Id="rId9" Type="http://schemas.openxmlformats.org/officeDocument/2006/relationships/hyperlink" Target="https://www.archdaily.com/366660/yes-is-more-the-big-philosophy" TargetMode="External"/><Relationship Id="rId14" Type="http://schemas.openxmlformats.org/officeDocument/2006/relationships/hyperlink" Target="https://qz.com/1721236/copenhagens-copenhill-ski-slope-is-officially-open/" TargetMode="Externa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2.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4.png"/><Relationship Id="rId5" Type="http://schemas.openxmlformats.org/officeDocument/2006/relationships/image" Target="../media/image3.jp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2.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6.jpg"/><Relationship Id="rId5" Type="http://schemas.openxmlformats.org/officeDocument/2006/relationships/image" Target="../media/image5.jp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slideLayout" Target="../slideLayouts/slideLayout3.xml"/><Relationship Id="rId7" Type="http://schemas.openxmlformats.org/officeDocument/2006/relationships/image" Target="../media/image9.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8.png"/><Relationship Id="rId11" Type="http://schemas.openxmlformats.org/officeDocument/2006/relationships/image" Target="../media/image2.png"/><Relationship Id="rId5" Type="http://schemas.openxmlformats.org/officeDocument/2006/relationships/image" Target="../media/image7.png"/><Relationship Id="rId10" Type="http://schemas.openxmlformats.org/officeDocument/2006/relationships/image" Target="../media/image12.jpg"/><Relationship Id="rId4" Type="http://schemas.openxmlformats.org/officeDocument/2006/relationships/notesSlide" Target="../notesSlides/notesSlide4.xml"/><Relationship Id="rId9"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2.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4.jpg"/><Relationship Id="rId5" Type="http://schemas.openxmlformats.org/officeDocument/2006/relationships/image" Target="../media/image13.jp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image" Target="../media/image17.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png"/><Relationship Id="rId5" Type="http://schemas.openxmlformats.org/officeDocument/2006/relationships/image" Target="../media/image18.jp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5" Type="http://schemas.openxmlformats.org/officeDocument/2006/relationships/image" Target="../media/image19.jp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2.png"/><Relationship Id="rId5" Type="http://schemas.openxmlformats.org/officeDocument/2006/relationships/image" Target="../media/image20.jp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3"/>
          <p:cNvSpPr txBox="1">
            <a:spLocks noGrp="1"/>
          </p:cNvSpPr>
          <p:nvPr>
            <p:ph type="ctrTitle"/>
          </p:nvPr>
        </p:nvSpPr>
        <p:spPr>
          <a:xfrm>
            <a:off x="598100" y="3431897"/>
            <a:ext cx="8222100" cy="8388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Abstract of Bjarke Ingels</a:t>
            </a:r>
            <a:endParaRPr/>
          </a:p>
        </p:txBody>
      </p:sp>
      <p:sp>
        <p:nvSpPr>
          <p:cNvPr id="86" name="Google Shape;86;p13"/>
          <p:cNvSpPr txBox="1">
            <a:spLocks noGrp="1"/>
          </p:cNvSpPr>
          <p:nvPr>
            <p:ph type="subTitle" idx="1"/>
          </p:nvPr>
        </p:nvSpPr>
        <p:spPr>
          <a:xfrm>
            <a:off x="598088" y="4318238"/>
            <a:ext cx="8222100" cy="432900"/>
          </a:xfrm>
          <a:prstGeom prst="rect">
            <a:avLst/>
          </a:prstGeom>
        </p:spPr>
        <p:txBody>
          <a:bodyPr spcFirstLastPara="1" wrap="square" lIns="91425" tIns="91425" rIns="91425" bIns="91425" anchor="t" anchorCtr="0">
            <a:normAutofit fontScale="92500" lnSpcReduction="20000"/>
          </a:bodyPr>
          <a:lstStyle/>
          <a:p>
            <a:pPr marL="0" lvl="0" indent="0" algn="l" rtl="0">
              <a:spcBef>
                <a:spcPts val="0"/>
              </a:spcBef>
              <a:spcAft>
                <a:spcPts val="0"/>
              </a:spcAft>
              <a:buNone/>
            </a:pPr>
            <a:r>
              <a:rPr lang="en"/>
              <a:t>Ethan Gray, John Leahy, Aidan Ritter, Aidan Sharpe</a:t>
            </a:r>
            <a:endParaRPr/>
          </a:p>
        </p:txBody>
      </p:sp>
      <p:pic>
        <p:nvPicPr>
          <p:cNvPr id="87" name="Google Shape;87;p13"/>
          <p:cNvPicPr preferRelativeResize="0"/>
          <p:nvPr/>
        </p:nvPicPr>
        <p:blipFill>
          <a:blip r:embed="rId5">
            <a:alphaModFix/>
          </a:blip>
          <a:stretch>
            <a:fillRect/>
          </a:stretch>
        </p:blipFill>
        <p:spPr>
          <a:xfrm>
            <a:off x="598099" y="183700"/>
            <a:ext cx="4403116" cy="3248200"/>
          </a:xfrm>
          <a:prstGeom prst="rect">
            <a:avLst/>
          </a:prstGeom>
          <a:noFill/>
          <a:ln>
            <a:noFill/>
          </a:ln>
        </p:spPr>
      </p:pic>
      <p:pic>
        <p:nvPicPr>
          <p:cNvPr id="4" name="Audio 3">
            <a:hlinkClick r:id="" action="ppaction://media"/>
            <a:extLst>
              <a:ext uri="{FF2B5EF4-FFF2-40B4-BE49-F238E27FC236}">
                <a16:creationId xmlns:a16="http://schemas.microsoft.com/office/drawing/2014/main" id="{458AEBDA-0BA8-411F-B088-7DB94E2E453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1089"/>
    </mc:Choice>
    <mc:Fallback>
      <p:transition spd="slow" advTm="210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pic>
        <p:nvPicPr>
          <p:cNvPr id="155" name="Google Shape;155;p22"/>
          <p:cNvPicPr preferRelativeResize="0"/>
          <p:nvPr/>
        </p:nvPicPr>
        <p:blipFill>
          <a:blip r:embed="rId5">
            <a:alphaModFix/>
          </a:blip>
          <a:stretch>
            <a:fillRect/>
          </a:stretch>
        </p:blipFill>
        <p:spPr>
          <a:xfrm>
            <a:off x="0" y="0"/>
            <a:ext cx="9144000" cy="5143500"/>
          </a:xfrm>
          <a:prstGeom prst="rect">
            <a:avLst/>
          </a:prstGeom>
          <a:noFill/>
          <a:ln>
            <a:noFill/>
          </a:ln>
        </p:spPr>
      </p:pic>
      <p:sp>
        <p:nvSpPr>
          <p:cNvPr id="156" name="Google Shape;156;p22"/>
          <p:cNvSpPr txBox="1">
            <a:spLocks noGrp="1"/>
          </p:cNvSpPr>
          <p:nvPr>
            <p:ph type="title"/>
          </p:nvPr>
        </p:nvSpPr>
        <p:spPr>
          <a:xfrm>
            <a:off x="0" y="4535700"/>
            <a:ext cx="8520600" cy="607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solidFill>
                  <a:schemeClr val="dk2"/>
                </a:solidFill>
                <a:highlight>
                  <a:srgbClr val="FFFF00"/>
                </a:highlight>
              </a:rPr>
              <a:t>Famous Works (Lego house)</a:t>
            </a:r>
            <a:endParaRPr b="1">
              <a:solidFill>
                <a:schemeClr val="dk2"/>
              </a:solidFill>
              <a:highlight>
                <a:srgbClr val="FFFF00"/>
              </a:highlight>
            </a:endParaRPr>
          </a:p>
        </p:txBody>
      </p:sp>
      <p:pic>
        <p:nvPicPr>
          <p:cNvPr id="5" name="Audio 4">
            <a:hlinkClick r:id="" action="ppaction://media"/>
            <a:extLst>
              <a:ext uri="{FF2B5EF4-FFF2-40B4-BE49-F238E27FC236}">
                <a16:creationId xmlns:a16="http://schemas.microsoft.com/office/drawing/2014/main" id="{70616A0D-1E73-4779-91DD-A1C570FB384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73152"/>
    </mc:Choice>
    <mc:Fallback>
      <p:transition spd="slow" advTm="731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pic>
        <p:nvPicPr>
          <p:cNvPr id="161" name="Google Shape;161;p23"/>
          <p:cNvPicPr preferRelativeResize="0"/>
          <p:nvPr/>
        </p:nvPicPr>
        <p:blipFill>
          <a:blip r:embed="rId5">
            <a:alphaModFix/>
          </a:blip>
          <a:stretch>
            <a:fillRect/>
          </a:stretch>
        </p:blipFill>
        <p:spPr>
          <a:xfrm>
            <a:off x="0" y="0"/>
            <a:ext cx="9144000" cy="5143500"/>
          </a:xfrm>
          <a:prstGeom prst="rect">
            <a:avLst/>
          </a:prstGeom>
          <a:noFill/>
          <a:ln>
            <a:noFill/>
          </a:ln>
        </p:spPr>
      </p:pic>
      <p:sp>
        <p:nvSpPr>
          <p:cNvPr id="162" name="Google Shape;162;p23"/>
          <p:cNvSpPr txBox="1">
            <a:spLocks noGrp="1"/>
          </p:cNvSpPr>
          <p:nvPr>
            <p:ph type="title"/>
          </p:nvPr>
        </p:nvSpPr>
        <p:spPr>
          <a:xfrm>
            <a:off x="0" y="0"/>
            <a:ext cx="8520600" cy="607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highlight>
                  <a:srgbClr val="FFFF00"/>
                </a:highlight>
              </a:rPr>
              <a:t>Famous Works (Serpentine Gallery Pavilion)</a:t>
            </a:r>
            <a:endParaRPr b="1">
              <a:highlight>
                <a:srgbClr val="FFFF00"/>
              </a:highlight>
            </a:endParaRPr>
          </a:p>
        </p:txBody>
      </p:sp>
      <p:pic>
        <p:nvPicPr>
          <p:cNvPr id="4" name="Audio 3">
            <a:hlinkClick r:id="" action="ppaction://media"/>
            <a:extLst>
              <a:ext uri="{FF2B5EF4-FFF2-40B4-BE49-F238E27FC236}">
                <a16:creationId xmlns:a16="http://schemas.microsoft.com/office/drawing/2014/main" id="{AEAB0499-3111-4A4E-BAAD-CA691C67D55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0242"/>
    </mc:Choice>
    <mc:Fallback>
      <p:transition spd="slow" advTm="602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pic>
        <p:nvPicPr>
          <p:cNvPr id="167" name="Google Shape;167;p24"/>
          <p:cNvPicPr preferRelativeResize="0"/>
          <p:nvPr/>
        </p:nvPicPr>
        <p:blipFill rotWithShape="1">
          <a:blip r:embed="rId5">
            <a:alphaModFix/>
          </a:blip>
          <a:srcRect t="3895" b="3142"/>
          <a:stretch/>
        </p:blipFill>
        <p:spPr>
          <a:xfrm>
            <a:off x="0" y="0"/>
            <a:ext cx="9144001" cy="5143500"/>
          </a:xfrm>
          <a:prstGeom prst="rect">
            <a:avLst/>
          </a:prstGeom>
          <a:noFill/>
          <a:ln>
            <a:noFill/>
          </a:ln>
        </p:spPr>
      </p:pic>
      <p:sp>
        <p:nvSpPr>
          <p:cNvPr id="168" name="Google Shape;168;p24"/>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highlight>
                  <a:srgbClr val="FFFF00"/>
                </a:highlight>
              </a:rPr>
              <a:t>How does it relate to engineering?</a:t>
            </a:r>
            <a:endParaRPr b="1">
              <a:highlight>
                <a:srgbClr val="FFFF00"/>
              </a:highlight>
            </a:endParaRPr>
          </a:p>
        </p:txBody>
      </p:sp>
      <p:sp>
        <p:nvSpPr>
          <p:cNvPr id="169" name="Google Shape;169;p24"/>
          <p:cNvSpPr txBox="1">
            <a:spLocks noGrp="1"/>
          </p:cNvSpPr>
          <p:nvPr>
            <p:ph type="body" idx="1"/>
          </p:nvPr>
        </p:nvSpPr>
        <p:spPr>
          <a:xfrm>
            <a:off x="0" y="4008600"/>
            <a:ext cx="7617300" cy="11349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highlight>
                  <a:schemeClr val="lt1"/>
                </a:highlight>
              </a:rPr>
              <a:t>Keeping functionality in mind at all times</a:t>
            </a:r>
            <a:endParaRPr>
              <a:highlight>
                <a:schemeClr val="lt1"/>
              </a:highlight>
            </a:endParaRPr>
          </a:p>
          <a:p>
            <a:pPr marL="457200" lvl="0" indent="-342900" algn="l" rtl="0">
              <a:spcBef>
                <a:spcPts val="0"/>
              </a:spcBef>
              <a:spcAft>
                <a:spcPts val="0"/>
              </a:spcAft>
              <a:buSzPts val="1800"/>
              <a:buChar char="●"/>
            </a:pPr>
            <a:r>
              <a:rPr lang="en">
                <a:highlight>
                  <a:schemeClr val="lt1"/>
                </a:highlight>
              </a:rPr>
              <a:t>Open to creativity and new ideas for the betterment of the project</a:t>
            </a:r>
            <a:endParaRPr>
              <a:highlight>
                <a:schemeClr val="lt1"/>
              </a:highlight>
            </a:endParaRPr>
          </a:p>
          <a:p>
            <a:pPr marL="457200" lvl="0" indent="-342900" algn="l" rtl="0">
              <a:spcBef>
                <a:spcPts val="0"/>
              </a:spcBef>
              <a:spcAft>
                <a:spcPts val="0"/>
              </a:spcAft>
              <a:buSzPts val="1800"/>
              <a:buChar char="●"/>
            </a:pPr>
            <a:r>
              <a:rPr lang="en">
                <a:highlight>
                  <a:schemeClr val="lt1"/>
                </a:highlight>
              </a:rPr>
              <a:t>Architecture requires deep understanding of math and science</a:t>
            </a:r>
            <a:endParaRPr>
              <a:highlight>
                <a:schemeClr val="lt1"/>
              </a:highlight>
            </a:endParaRPr>
          </a:p>
        </p:txBody>
      </p:sp>
      <p:pic>
        <p:nvPicPr>
          <p:cNvPr id="2" name="Audio 1">
            <a:hlinkClick r:id="" action="ppaction://media"/>
            <a:extLst>
              <a:ext uri="{FF2B5EF4-FFF2-40B4-BE49-F238E27FC236}">
                <a16:creationId xmlns:a16="http://schemas.microsoft.com/office/drawing/2014/main" id="{AF10F6E1-5868-4F70-883A-D14EECB840A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98710"/>
    </mc:Choice>
    <mc:Fallback>
      <p:transition spd="slow" advTm="987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t="-9000" b="-9000"/>
          </a:stretch>
        </a:blipFill>
        <a:effectLst/>
      </p:bgPr>
    </p:bg>
    <p:spTree>
      <p:nvGrpSpPr>
        <p:cNvPr id="1" name="Shape 173"/>
        <p:cNvGrpSpPr/>
        <p:nvPr/>
      </p:nvGrpSpPr>
      <p:grpSpPr>
        <a:xfrm>
          <a:off x="0" y="0"/>
          <a:ext cx="0" cy="0"/>
          <a:chOff x="0" y="0"/>
          <a:chExt cx="0" cy="0"/>
        </a:xfrm>
      </p:grpSpPr>
      <p:sp>
        <p:nvSpPr>
          <p:cNvPr id="174" name="Google Shape;174;p25"/>
          <p:cNvSpPr txBox="1">
            <a:spLocks noGrp="1"/>
          </p:cNvSpPr>
          <p:nvPr>
            <p:ph type="title"/>
          </p:nvPr>
        </p:nvSpPr>
        <p:spPr>
          <a:xfrm>
            <a:off x="311700" y="410000"/>
            <a:ext cx="1638900" cy="607800"/>
          </a:xfrm>
          <a:prstGeom prst="rect">
            <a:avLst/>
          </a:prstGeom>
          <a:solidFill>
            <a:srgbClr val="FFFF00"/>
          </a:solidFill>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t>Copenhill</a:t>
            </a:r>
            <a:endParaRPr b="1"/>
          </a:p>
        </p:txBody>
      </p:sp>
      <p:pic>
        <p:nvPicPr>
          <p:cNvPr id="2" name="Audio 1">
            <a:hlinkClick r:id="" action="ppaction://media"/>
            <a:extLst>
              <a:ext uri="{FF2B5EF4-FFF2-40B4-BE49-F238E27FC236}">
                <a16:creationId xmlns:a16="http://schemas.microsoft.com/office/drawing/2014/main" id="{CF3C34E2-6E12-4080-ABCA-C0472464146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05660"/>
    </mc:Choice>
    <mc:Fallback>
      <p:transition spd="slow" advTm="1056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26"/>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t>References</a:t>
            </a:r>
            <a:endParaRPr b="1"/>
          </a:p>
        </p:txBody>
      </p:sp>
      <p:sp>
        <p:nvSpPr>
          <p:cNvPr id="181" name="Google Shape;181;p26"/>
          <p:cNvSpPr txBox="1">
            <a:spLocks noGrp="1"/>
          </p:cNvSpPr>
          <p:nvPr>
            <p:ph type="body" idx="1"/>
          </p:nvPr>
        </p:nvSpPr>
        <p:spPr>
          <a:xfrm>
            <a:off x="311700" y="1017800"/>
            <a:ext cx="8520600" cy="3339000"/>
          </a:xfrm>
          <a:prstGeom prst="rect">
            <a:avLst/>
          </a:prstGeom>
        </p:spPr>
        <p:txBody>
          <a:bodyPr spcFirstLastPara="1" wrap="square" lIns="91425" tIns="91425" rIns="91425" bIns="91425" anchor="t" anchorCtr="0">
            <a:normAutofit/>
          </a:bodyPr>
          <a:lstStyle/>
          <a:p>
            <a:pPr marL="457200" lvl="0" indent="-298450" algn="l" rtl="0">
              <a:spcBef>
                <a:spcPts val="1200"/>
              </a:spcBef>
              <a:spcAft>
                <a:spcPts val="0"/>
              </a:spcAft>
              <a:buSzPts val="1100"/>
              <a:buChar char="●"/>
            </a:pPr>
            <a:r>
              <a:rPr lang="en" sz="1100" i="1">
                <a:solidFill>
                  <a:srgbClr val="000000"/>
                </a:solidFill>
                <a:latin typeface="Arial"/>
                <a:ea typeface="Arial"/>
                <a:cs typeface="Arial"/>
                <a:sym typeface="Arial"/>
              </a:rPr>
              <a:t>Abstract: The art of design | Bjarke Ingels ... - youtube</a:t>
            </a:r>
            <a:r>
              <a:rPr lang="en" sz="1100">
                <a:solidFill>
                  <a:srgbClr val="000000"/>
                </a:solidFill>
                <a:latin typeface="Arial"/>
                <a:ea typeface="Arial"/>
                <a:cs typeface="Arial"/>
                <a:sym typeface="Arial"/>
              </a:rPr>
              <a:t>. (n.d.). Retrieved March 9, 2022, from </a:t>
            </a:r>
            <a:r>
              <a:rPr lang="en" sz="1100" u="sng">
                <a:solidFill>
                  <a:schemeClr val="hlink"/>
                </a:solidFill>
                <a:latin typeface="Arial"/>
                <a:ea typeface="Arial"/>
                <a:cs typeface="Arial"/>
                <a:sym typeface="Arial"/>
                <a:hlinkClick r:id="rId5"/>
              </a:rPr>
              <a:t>https://www.youtube.com/watch?v=rKeFCd1j5BE</a:t>
            </a:r>
            <a:r>
              <a:rPr lang="en" sz="1100"/>
              <a:t> </a:t>
            </a:r>
            <a:endParaRPr sz="1100"/>
          </a:p>
          <a:p>
            <a:pPr marL="457200" lvl="0" indent="-298450" algn="l" rtl="0">
              <a:spcBef>
                <a:spcPts val="0"/>
              </a:spcBef>
              <a:spcAft>
                <a:spcPts val="0"/>
              </a:spcAft>
              <a:buSzPts val="1100"/>
              <a:buChar char="●"/>
            </a:pPr>
            <a:r>
              <a:rPr lang="en" sz="1100" u="sng">
                <a:solidFill>
                  <a:schemeClr val="hlink"/>
                </a:solidFill>
                <a:latin typeface="Arial"/>
                <a:ea typeface="Arial"/>
                <a:cs typeface="Arial"/>
                <a:sym typeface="Arial"/>
                <a:hlinkClick r:id="rId6"/>
              </a:rPr>
              <a:t>VM House</a:t>
            </a:r>
            <a:endParaRPr sz="1100"/>
          </a:p>
          <a:p>
            <a:pPr marL="457200" lvl="0" indent="-298450" algn="l" rtl="0">
              <a:spcBef>
                <a:spcPts val="0"/>
              </a:spcBef>
              <a:spcAft>
                <a:spcPts val="0"/>
              </a:spcAft>
              <a:buSzPts val="1100"/>
              <a:buChar char="●"/>
            </a:pPr>
            <a:r>
              <a:rPr lang="en" sz="1100" u="sng">
                <a:solidFill>
                  <a:schemeClr val="hlink"/>
                </a:solidFill>
                <a:latin typeface="Arial"/>
                <a:ea typeface="Arial"/>
                <a:cs typeface="Arial"/>
                <a:sym typeface="Arial"/>
                <a:hlinkClick r:id="rId7"/>
              </a:rPr>
              <a:t>NYC Residential Pyramid</a:t>
            </a:r>
            <a:endParaRPr sz="1100" i="1">
              <a:solidFill>
                <a:srgbClr val="000000"/>
              </a:solidFill>
              <a:latin typeface="Arial"/>
              <a:ea typeface="Arial"/>
              <a:cs typeface="Arial"/>
              <a:sym typeface="Arial"/>
            </a:endParaRPr>
          </a:p>
          <a:p>
            <a:pPr marL="457200" lvl="0" indent="-298450" algn="l" rtl="0">
              <a:spcBef>
                <a:spcPts val="0"/>
              </a:spcBef>
              <a:spcAft>
                <a:spcPts val="0"/>
              </a:spcAft>
              <a:buSzPts val="1100"/>
              <a:buChar char="●"/>
            </a:pPr>
            <a:r>
              <a:rPr lang="en" sz="1100" i="1">
                <a:solidFill>
                  <a:srgbClr val="000000"/>
                </a:solidFill>
                <a:latin typeface="Arial"/>
                <a:ea typeface="Arial"/>
                <a:cs typeface="Arial"/>
                <a:sym typeface="Arial"/>
              </a:rPr>
              <a:t>News</a:t>
            </a:r>
            <a:r>
              <a:rPr lang="en" sz="1100">
                <a:solidFill>
                  <a:srgbClr val="000000"/>
                </a:solidFill>
                <a:latin typeface="Arial"/>
                <a:ea typeface="Arial"/>
                <a:cs typeface="Arial"/>
                <a:sym typeface="Arial"/>
              </a:rPr>
              <a:t>. BIG. (n.d.). Retrieved March 9, 2022, from </a:t>
            </a:r>
            <a:r>
              <a:rPr lang="en" sz="1100" u="sng">
                <a:solidFill>
                  <a:schemeClr val="hlink"/>
                </a:solidFill>
                <a:latin typeface="Arial"/>
                <a:ea typeface="Arial"/>
                <a:cs typeface="Arial"/>
                <a:sym typeface="Arial"/>
                <a:hlinkClick r:id="rId8"/>
              </a:rPr>
              <a:t>https://big.dk/#projects</a:t>
            </a:r>
            <a:endParaRPr sz="1100">
              <a:solidFill>
                <a:srgbClr val="000000"/>
              </a:solidFill>
              <a:latin typeface="Arial"/>
              <a:ea typeface="Arial"/>
              <a:cs typeface="Arial"/>
              <a:sym typeface="Arial"/>
            </a:endParaRPr>
          </a:p>
          <a:p>
            <a:pPr marL="457200" lvl="0" indent="-298450" algn="l" rtl="0">
              <a:spcBef>
                <a:spcPts val="0"/>
              </a:spcBef>
              <a:spcAft>
                <a:spcPts val="0"/>
              </a:spcAft>
              <a:buSzPts val="1100"/>
              <a:buChar char="●"/>
            </a:pPr>
            <a:r>
              <a:rPr lang="en" sz="1100">
                <a:solidFill>
                  <a:srgbClr val="000000"/>
                </a:solidFill>
                <a:latin typeface="Arial"/>
                <a:ea typeface="Arial"/>
                <a:cs typeface="Arial"/>
                <a:sym typeface="Arial"/>
              </a:rPr>
              <a:t>Møller, A. (2013, May 6). </a:t>
            </a:r>
            <a:r>
              <a:rPr lang="en" sz="1100" i="1">
                <a:solidFill>
                  <a:srgbClr val="000000"/>
                </a:solidFill>
                <a:latin typeface="Arial"/>
                <a:ea typeface="Arial"/>
                <a:cs typeface="Arial"/>
                <a:sym typeface="Arial"/>
              </a:rPr>
              <a:t>Yes is more: The big philosophy</a:t>
            </a:r>
            <a:r>
              <a:rPr lang="en" sz="1100">
                <a:solidFill>
                  <a:srgbClr val="000000"/>
                </a:solidFill>
                <a:latin typeface="Arial"/>
                <a:ea typeface="Arial"/>
                <a:cs typeface="Arial"/>
                <a:sym typeface="Arial"/>
              </a:rPr>
              <a:t>. ArchDaily. Retrieved March 9, 2022, from </a:t>
            </a:r>
            <a:r>
              <a:rPr lang="en" sz="1100" u="sng">
                <a:solidFill>
                  <a:schemeClr val="hlink"/>
                </a:solidFill>
                <a:latin typeface="Arial"/>
                <a:ea typeface="Arial"/>
                <a:cs typeface="Arial"/>
                <a:sym typeface="Arial"/>
                <a:hlinkClick r:id="rId9"/>
              </a:rPr>
              <a:t>https://www.archdaily.com/366660/yes-is-more-the-big-philosophy</a:t>
            </a:r>
            <a:endParaRPr sz="1100" i="1">
              <a:solidFill>
                <a:srgbClr val="000000"/>
              </a:solidFill>
              <a:latin typeface="Arial"/>
              <a:ea typeface="Arial"/>
              <a:cs typeface="Arial"/>
              <a:sym typeface="Arial"/>
            </a:endParaRPr>
          </a:p>
          <a:p>
            <a:pPr marL="457200" lvl="0" indent="-298450" algn="l" rtl="0">
              <a:spcBef>
                <a:spcPts val="0"/>
              </a:spcBef>
              <a:spcAft>
                <a:spcPts val="0"/>
              </a:spcAft>
              <a:buSzPts val="1100"/>
              <a:buChar char="●"/>
            </a:pPr>
            <a:r>
              <a:rPr lang="en" sz="1100" i="1">
                <a:solidFill>
                  <a:srgbClr val="000000"/>
                </a:solidFill>
                <a:latin typeface="Arial"/>
                <a:ea typeface="Arial"/>
                <a:cs typeface="Arial"/>
                <a:sym typeface="Arial"/>
              </a:rPr>
              <a:t>Designing a hedonistic and sustainable future</a:t>
            </a:r>
            <a:r>
              <a:rPr lang="en" sz="1100">
                <a:solidFill>
                  <a:srgbClr val="000000"/>
                </a:solidFill>
                <a:latin typeface="Arial"/>
                <a:ea typeface="Arial"/>
                <a:cs typeface="Arial"/>
                <a:sym typeface="Arial"/>
              </a:rPr>
              <a:t>. Big Think. (2021, September 30). Retrieved March 9, 2022, from </a:t>
            </a:r>
            <a:r>
              <a:rPr lang="en" sz="1100" u="sng">
                <a:solidFill>
                  <a:schemeClr val="hlink"/>
                </a:solidFill>
                <a:latin typeface="Arial"/>
                <a:ea typeface="Arial"/>
                <a:cs typeface="Arial"/>
                <a:sym typeface="Arial"/>
                <a:hlinkClick r:id="rId10"/>
              </a:rPr>
              <a:t>https://bigthink.com/guest-thinkers/designing-a-hedonistic-and-sustainable-future/#:~:text=Taking%20a%20big%20picture%20view,thinking%20about%20them%20as%20ecosystems</a:t>
            </a:r>
            <a:r>
              <a:rPr lang="en" sz="1100">
                <a:solidFill>
                  <a:srgbClr val="000000"/>
                </a:solidFill>
                <a:latin typeface="Arial"/>
                <a:ea typeface="Arial"/>
                <a:cs typeface="Arial"/>
                <a:sym typeface="Arial"/>
              </a:rPr>
              <a:t>.</a:t>
            </a:r>
            <a:endParaRPr sz="1100">
              <a:solidFill>
                <a:srgbClr val="000000"/>
              </a:solidFill>
              <a:latin typeface="Arial"/>
              <a:ea typeface="Arial"/>
              <a:cs typeface="Arial"/>
              <a:sym typeface="Arial"/>
            </a:endParaRPr>
          </a:p>
          <a:p>
            <a:pPr marL="457200" lvl="0" indent="-298450" algn="l" rtl="0">
              <a:spcBef>
                <a:spcPts val="0"/>
              </a:spcBef>
              <a:spcAft>
                <a:spcPts val="0"/>
              </a:spcAft>
              <a:buSzPts val="1100"/>
              <a:buChar char="●"/>
            </a:pPr>
            <a:r>
              <a:rPr lang="en" sz="1100">
                <a:solidFill>
                  <a:srgbClr val="000000"/>
                </a:solidFill>
                <a:latin typeface="Arial"/>
                <a:ea typeface="Arial"/>
                <a:cs typeface="Arial"/>
                <a:sym typeface="Arial"/>
              </a:rPr>
              <a:t> </a:t>
            </a:r>
            <a:r>
              <a:rPr lang="en" sz="1100" u="sng">
                <a:solidFill>
                  <a:schemeClr val="hlink"/>
                </a:solidFill>
                <a:latin typeface="Arial"/>
                <a:ea typeface="Arial"/>
                <a:cs typeface="Arial"/>
                <a:sym typeface="Arial"/>
                <a:hlinkClick r:id="rId11"/>
              </a:rPr>
              <a:t>Lego House</a:t>
            </a:r>
            <a:endParaRPr sz="1100"/>
          </a:p>
          <a:p>
            <a:pPr marL="457200" lvl="0" indent="-298450" algn="l" rtl="0">
              <a:spcBef>
                <a:spcPts val="0"/>
              </a:spcBef>
              <a:spcAft>
                <a:spcPts val="0"/>
              </a:spcAft>
              <a:buSzPts val="1100"/>
              <a:buChar char="●"/>
            </a:pPr>
            <a:r>
              <a:rPr lang="en" sz="1100" u="sng">
                <a:solidFill>
                  <a:schemeClr val="hlink"/>
                </a:solidFill>
                <a:latin typeface="Arial"/>
                <a:ea typeface="Arial"/>
                <a:cs typeface="Arial"/>
                <a:sym typeface="Arial"/>
                <a:hlinkClick r:id="rId12"/>
              </a:rPr>
              <a:t>8 House Website and Picture</a:t>
            </a:r>
            <a:endParaRPr sz="1100"/>
          </a:p>
          <a:p>
            <a:pPr marL="457200" lvl="0" indent="-298450" algn="l" rtl="0">
              <a:spcBef>
                <a:spcPts val="0"/>
              </a:spcBef>
              <a:spcAft>
                <a:spcPts val="0"/>
              </a:spcAft>
              <a:buSzPts val="1100"/>
              <a:buChar char="●"/>
            </a:pPr>
            <a:r>
              <a:rPr lang="en" sz="1100" u="sng">
                <a:solidFill>
                  <a:schemeClr val="hlink"/>
                </a:solidFill>
                <a:latin typeface="Arial"/>
                <a:ea typeface="Arial"/>
                <a:cs typeface="Arial"/>
                <a:sym typeface="Arial"/>
                <a:hlinkClick r:id="rId13"/>
              </a:rPr>
              <a:t>The Mountain Picture and Info</a:t>
            </a:r>
            <a:endParaRPr sz="1100">
              <a:latin typeface="Arial"/>
              <a:ea typeface="Arial"/>
              <a:cs typeface="Arial"/>
              <a:sym typeface="Arial"/>
            </a:endParaRPr>
          </a:p>
          <a:p>
            <a:pPr marL="457200" lvl="0" indent="-298450" algn="l" rtl="0">
              <a:spcBef>
                <a:spcPts val="0"/>
              </a:spcBef>
              <a:spcAft>
                <a:spcPts val="0"/>
              </a:spcAft>
              <a:buSzPts val="1100"/>
              <a:buFont typeface="Arial"/>
              <a:buChar char="●"/>
            </a:pPr>
            <a:r>
              <a:rPr lang="en" sz="1100" u="sng">
                <a:solidFill>
                  <a:schemeClr val="hlink"/>
                </a:solidFill>
                <a:latin typeface="Arial"/>
                <a:ea typeface="Arial"/>
                <a:cs typeface="Arial"/>
                <a:sym typeface="Arial"/>
                <a:hlinkClick r:id="rId14"/>
              </a:rPr>
              <a:t>Copenhill Info and Picture</a:t>
            </a:r>
            <a:endParaRPr sz="1100">
              <a:latin typeface="Arial"/>
              <a:ea typeface="Arial"/>
              <a:cs typeface="Arial"/>
              <a:sym typeface="Arial"/>
            </a:endParaRPr>
          </a:p>
        </p:txBody>
      </p:sp>
      <p:pic>
        <p:nvPicPr>
          <p:cNvPr id="2" name="Audio 1">
            <a:hlinkClick r:id="" action="ppaction://media"/>
            <a:extLst>
              <a:ext uri="{FF2B5EF4-FFF2-40B4-BE49-F238E27FC236}">
                <a16:creationId xmlns:a16="http://schemas.microsoft.com/office/drawing/2014/main" id="{CCC81B9D-2345-4FD4-9D3F-62FBAE67D52E}"/>
              </a:ext>
            </a:extLst>
          </p:cNvPr>
          <p:cNvPicPr>
            <a:picLocks noChangeAspect="1"/>
          </p:cNvPicPr>
          <p:nvPr>
            <a:audioFile r:link="rId2"/>
            <p:extLst>
              <p:ext uri="{DAA4B4D4-6D71-4841-9C94-3DE7FCFB9230}">
                <p14:media xmlns:p14="http://schemas.microsoft.com/office/powerpoint/2010/main" r:embed="rId1"/>
              </p:ext>
            </p:extLst>
          </p:nvPr>
        </p:nvPicPr>
        <p:blipFill>
          <a:blip r:embed="rId15"/>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034"/>
    </mc:Choice>
    <mc:Fallback>
      <p:transition spd="slow" advTm="30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pic>
        <p:nvPicPr>
          <p:cNvPr id="92" name="Google Shape;92;p14"/>
          <p:cNvPicPr preferRelativeResize="0"/>
          <p:nvPr/>
        </p:nvPicPr>
        <p:blipFill>
          <a:blip r:embed="rId5">
            <a:alphaModFix/>
          </a:blip>
          <a:stretch>
            <a:fillRect/>
          </a:stretch>
        </p:blipFill>
        <p:spPr>
          <a:xfrm>
            <a:off x="0" y="0"/>
            <a:ext cx="9144000" cy="5143500"/>
          </a:xfrm>
          <a:prstGeom prst="rect">
            <a:avLst/>
          </a:prstGeom>
          <a:noFill/>
          <a:ln>
            <a:noFill/>
          </a:ln>
        </p:spPr>
      </p:pic>
      <p:sp>
        <p:nvSpPr>
          <p:cNvPr id="93" name="Google Shape;93;p14"/>
          <p:cNvSpPr txBox="1">
            <a:spLocks noGrp="1"/>
          </p:cNvSpPr>
          <p:nvPr>
            <p:ph type="title"/>
          </p:nvPr>
        </p:nvSpPr>
        <p:spPr>
          <a:xfrm>
            <a:off x="128000" y="471225"/>
            <a:ext cx="8520600" cy="607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highlight>
                  <a:srgbClr val="FFFF00"/>
                </a:highlight>
              </a:rPr>
              <a:t>Background and Personal Life</a:t>
            </a:r>
            <a:endParaRPr b="1">
              <a:highlight>
                <a:srgbClr val="FFFF00"/>
              </a:highlight>
            </a:endParaRPr>
          </a:p>
        </p:txBody>
      </p:sp>
      <p:sp>
        <p:nvSpPr>
          <p:cNvPr id="94" name="Google Shape;94;p14"/>
          <p:cNvSpPr txBox="1">
            <a:spLocks noGrp="1"/>
          </p:cNvSpPr>
          <p:nvPr>
            <p:ph type="body" idx="1"/>
          </p:nvPr>
        </p:nvSpPr>
        <p:spPr>
          <a:xfrm>
            <a:off x="0" y="3737700"/>
            <a:ext cx="4194600" cy="1405800"/>
          </a:xfrm>
          <a:prstGeom prst="rect">
            <a:avLst/>
          </a:prstGeom>
        </p:spPr>
        <p:txBody>
          <a:bodyPr spcFirstLastPara="1" wrap="square" lIns="91425" tIns="91425" rIns="91425" bIns="91425" anchor="t" anchorCtr="0">
            <a:normAutofit lnSpcReduction="10000"/>
          </a:bodyPr>
          <a:lstStyle/>
          <a:p>
            <a:pPr marL="457200" lvl="0" indent="-342900" algn="l" rtl="0">
              <a:spcBef>
                <a:spcPts val="0"/>
              </a:spcBef>
              <a:spcAft>
                <a:spcPts val="0"/>
              </a:spcAft>
              <a:buSzPts val="1800"/>
              <a:buChar char="●"/>
            </a:pPr>
            <a:r>
              <a:rPr lang="en">
                <a:highlight>
                  <a:schemeClr val="lt1"/>
                </a:highlight>
              </a:rPr>
              <a:t>Denmark native (Copenhagen)</a:t>
            </a:r>
            <a:endParaRPr>
              <a:highlight>
                <a:schemeClr val="lt1"/>
              </a:highlight>
            </a:endParaRPr>
          </a:p>
          <a:p>
            <a:pPr marL="457200" lvl="0" indent="-342900" algn="l" rtl="0">
              <a:spcBef>
                <a:spcPts val="0"/>
              </a:spcBef>
              <a:spcAft>
                <a:spcPts val="0"/>
              </a:spcAft>
              <a:buSzPts val="1800"/>
              <a:buChar char="●"/>
            </a:pPr>
            <a:r>
              <a:rPr lang="en">
                <a:highlight>
                  <a:schemeClr val="lt1"/>
                </a:highlight>
              </a:rPr>
              <a:t>Originally planned on military</a:t>
            </a:r>
            <a:endParaRPr>
              <a:highlight>
                <a:schemeClr val="lt1"/>
              </a:highlight>
            </a:endParaRPr>
          </a:p>
          <a:p>
            <a:pPr marL="457200" lvl="0" indent="-342900" algn="l" rtl="0">
              <a:spcBef>
                <a:spcPts val="0"/>
              </a:spcBef>
              <a:spcAft>
                <a:spcPts val="0"/>
              </a:spcAft>
              <a:buSzPts val="1800"/>
              <a:buChar char="●"/>
            </a:pPr>
            <a:r>
              <a:rPr lang="en">
                <a:highlight>
                  <a:schemeClr val="lt1"/>
                </a:highlight>
              </a:rPr>
              <a:t>Strived to become a cartoonist</a:t>
            </a:r>
            <a:endParaRPr>
              <a:highlight>
                <a:schemeClr val="lt1"/>
              </a:highlight>
            </a:endParaRPr>
          </a:p>
          <a:p>
            <a:pPr marL="457200" lvl="0" indent="-342900" algn="l" rtl="0">
              <a:spcBef>
                <a:spcPts val="0"/>
              </a:spcBef>
              <a:spcAft>
                <a:spcPts val="0"/>
              </a:spcAft>
              <a:buSzPts val="1800"/>
              <a:buChar char="●"/>
            </a:pPr>
            <a:r>
              <a:rPr lang="en">
                <a:highlight>
                  <a:schemeClr val="lt1"/>
                </a:highlight>
              </a:rPr>
              <a:t>Studied architecture in Barcelona</a:t>
            </a:r>
            <a:endParaRPr>
              <a:highlight>
                <a:schemeClr val="lt1"/>
              </a:highlight>
            </a:endParaRPr>
          </a:p>
        </p:txBody>
      </p:sp>
      <p:pic>
        <p:nvPicPr>
          <p:cNvPr id="95" name="Google Shape;95;p14"/>
          <p:cNvPicPr preferRelativeResize="0"/>
          <p:nvPr/>
        </p:nvPicPr>
        <p:blipFill rotWithShape="1">
          <a:blip r:embed="rId6">
            <a:alphaModFix/>
          </a:blip>
          <a:srcRect t="18630" b="18238"/>
          <a:stretch/>
        </p:blipFill>
        <p:spPr>
          <a:xfrm>
            <a:off x="6598200" y="3536325"/>
            <a:ext cx="2545800" cy="1607175"/>
          </a:xfrm>
          <a:prstGeom prst="rect">
            <a:avLst/>
          </a:prstGeom>
          <a:noFill/>
          <a:ln>
            <a:noFill/>
          </a:ln>
        </p:spPr>
      </p:pic>
      <p:pic>
        <p:nvPicPr>
          <p:cNvPr id="4" name="Audio 3">
            <a:hlinkClick r:id="" action="ppaction://media"/>
            <a:extLst>
              <a:ext uri="{FF2B5EF4-FFF2-40B4-BE49-F238E27FC236}">
                <a16:creationId xmlns:a16="http://schemas.microsoft.com/office/drawing/2014/main" id="{C5309B47-039A-4495-BA0F-C5E98E7C7245}"/>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9278"/>
    </mc:Choice>
    <mc:Fallback>
      <p:transition spd="slow" advTm="592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pic>
        <p:nvPicPr>
          <p:cNvPr id="100" name="Google Shape;100;p15"/>
          <p:cNvPicPr preferRelativeResize="0"/>
          <p:nvPr/>
        </p:nvPicPr>
        <p:blipFill>
          <a:blip r:embed="rId5">
            <a:alphaModFix/>
          </a:blip>
          <a:stretch>
            <a:fillRect/>
          </a:stretch>
        </p:blipFill>
        <p:spPr>
          <a:xfrm>
            <a:off x="0" y="0"/>
            <a:ext cx="9215450" cy="5408625"/>
          </a:xfrm>
          <a:prstGeom prst="rect">
            <a:avLst/>
          </a:prstGeom>
          <a:noFill/>
          <a:ln>
            <a:noFill/>
          </a:ln>
        </p:spPr>
      </p:pic>
      <p:sp>
        <p:nvSpPr>
          <p:cNvPr id="101" name="Google Shape;101;p15"/>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highlight>
                  <a:srgbClr val="FFFF00"/>
                </a:highlight>
              </a:rPr>
              <a:t>Occupation</a:t>
            </a:r>
            <a:endParaRPr b="1">
              <a:highlight>
                <a:srgbClr val="FFFF00"/>
              </a:highlight>
            </a:endParaRPr>
          </a:p>
        </p:txBody>
      </p:sp>
      <p:sp>
        <p:nvSpPr>
          <p:cNvPr id="102" name="Google Shape;102;p15"/>
          <p:cNvSpPr txBox="1">
            <a:spLocks noGrp="1"/>
          </p:cNvSpPr>
          <p:nvPr>
            <p:ph type="body" idx="1"/>
          </p:nvPr>
        </p:nvSpPr>
        <p:spPr>
          <a:xfrm>
            <a:off x="311700" y="1571625"/>
            <a:ext cx="4786200" cy="29463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Major architect</a:t>
            </a:r>
            <a:endParaRPr/>
          </a:p>
          <a:p>
            <a:pPr marL="457200" lvl="0" indent="-342900" algn="l" rtl="0">
              <a:spcBef>
                <a:spcPts val="0"/>
              </a:spcBef>
              <a:spcAft>
                <a:spcPts val="0"/>
              </a:spcAft>
              <a:buSzPts val="1800"/>
              <a:buChar char="●"/>
            </a:pPr>
            <a:r>
              <a:rPr lang="en"/>
              <a:t>Bjarke Ingels’ Group (aka BIG)</a:t>
            </a:r>
            <a:endParaRPr/>
          </a:p>
          <a:p>
            <a:pPr marL="0" lvl="0" indent="0" algn="l" rtl="0">
              <a:spcBef>
                <a:spcPts val="1200"/>
              </a:spcBef>
              <a:spcAft>
                <a:spcPts val="0"/>
              </a:spcAft>
              <a:buNone/>
            </a:pPr>
            <a:endParaRPr/>
          </a:p>
          <a:p>
            <a:pPr marL="0" lvl="0" indent="0" algn="l" rtl="0">
              <a:spcBef>
                <a:spcPts val="1200"/>
              </a:spcBef>
              <a:spcAft>
                <a:spcPts val="1200"/>
              </a:spcAft>
              <a:buNone/>
            </a:pPr>
            <a:endParaRPr/>
          </a:p>
        </p:txBody>
      </p:sp>
      <p:pic>
        <p:nvPicPr>
          <p:cNvPr id="103" name="Google Shape;103;p15"/>
          <p:cNvPicPr preferRelativeResize="0"/>
          <p:nvPr/>
        </p:nvPicPr>
        <p:blipFill>
          <a:blip r:embed="rId6">
            <a:alphaModFix/>
          </a:blip>
          <a:stretch>
            <a:fillRect/>
          </a:stretch>
        </p:blipFill>
        <p:spPr>
          <a:xfrm>
            <a:off x="6462500" y="2462000"/>
            <a:ext cx="2681500" cy="2681500"/>
          </a:xfrm>
          <a:prstGeom prst="rect">
            <a:avLst/>
          </a:prstGeom>
          <a:noFill/>
          <a:ln>
            <a:noFill/>
          </a:ln>
        </p:spPr>
      </p:pic>
      <p:pic>
        <p:nvPicPr>
          <p:cNvPr id="4" name="Audio 3">
            <a:hlinkClick r:id="" action="ppaction://media"/>
            <a:extLst>
              <a:ext uri="{FF2B5EF4-FFF2-40B4-BE49-F238E27FC236}">
                <a16:creationId xmlns:a16="http://schemas.microsoft.com/office/drawing/2014/main" id="{B18AF442-EE49-4299-81E3-C1EAB9B523F4}"/>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5495"/>
    </mc:Choice>
    <mc:Fallback>
      <p:transition spd="slow" advTm="654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16"/>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t>Contributions to Society</a:t>
            </a:r>
            <a:endParaRPr b="1"/>
          </a:p>
        </p:txBody>
      </p:sp>
      <p:sp>
        <p:nvSpPr>
          <p:cNvPr id="109" name="Google Shape;109;p16"/>
          <p:cNvSpPr txBox="1">
            <a:spLocks noGrp="1"/>
          </p:cNvSpPr>
          <p:nvPr>
            <p:ph type="body" idx="1"/>
          </p:nvPr>
        </p:nvSpPr>
        <p:spPr>
          <a:xfrm>
            <a:off x="311700" y="1017800"/>
            <a:ext cx="4260300" cy="2070900"/>
          </a:xfrm>
          <a:prstGeom prst="rect">
            <a:avLst/>
          </a:prstGeom>
        </p:spPr>
        <p:txBody>
          <a:bodyPr spcFirstLastPara="1" wrap="square" lIns="91425" tIns="91425" rIns="91425" bIns="91425" anchor="t" anchorCtr="0">
            <a:normAutofit lnSpcReduction="10000"/>
          </a:bodyPr>
          <a:lstStyle/>
          <a:p>
            <a:pPr marL="457200" lvl="0" indent="-334327" algn="l" rtl="0">
              <a:spcBef>
                <a:spcPts val="0"/>
              </a:spcBef>
              <a:spcAft>
                <a:spcPts val="0"/>
              </a:spcAft>
              <a:buSzPct val="100000"/>
              <a:buChar char="●"/>
            </a:pPr>
            <a:r>
              <a:rPr lang="en"/>
              <a:t>Founder and Creative Partner of the Bjarke Ingels Group (BIG)</a:t>
            </a:r>
            <a:endParaRPr/>
          </a:p>
          <a:p>
            <a:pPr marL="457200" lvl="0" indent="-334327" algn="l" rtl="0">
              <a:spcBef>
                <a:spcPts val="0"/>
              </a:spcBef>
              <a:spcAft>
                <a:spcPts val="0"/>
              </a:spcAft>
              <a:buSzPct val="100000"/>
              <a:buChar char="●"/>
            </a:pPr>
            <a:r>
              <a:rPr lang="en"/>
              <a:t>Multiple projects around the world</a:t>
            </a:r>
            <a:endParaRPr/>
          </a:p>
          <a:p>
            <a:pPr marL="457200" lvl="0" indent="-334327" algn="l" rtl="0">
              <a:spcBef>
                <a:spcPts val="0"/>
              </a:spcBef>
              <a:spcAft>
                <a:spcPts val="0"/>
              </a:spcAft>
              <a:buSzPct val="100000"/>
              <a:buChar char="●"/>
            </a:pPr>
            <a:r>
              <a:rPr lang="en"/>
              <a:t>Influenced the innovation of modern architecture</a:t>
            </a:r>
            <a:endParaRPr/>
          </a:p>
          <a:p>
            <a:pPr marL="457200" lvl="0" indent="-334327" algn="l" rtl="0">
              <a:spcBef>
                <a:spcPts val="0"/>
              </a:spcBef>
              <a:spcAft>
                <a:spcPts val="0"/>
              </a:spcAft>
              <a:buSzPct val="100000"/>
              <a:buChar char="●"/>
            </a:pPr>
            <a:r>
              <a:rPr lang="en"/>
              <a:t>Environmentally friendly designs</a:t>
            </a:r>
            <a:endParaRPr/>
          </a:p>
          <a:p>
            <a:pPr marL="0" lvl="0" indent="0" algn="l" rtl="0">
              <a:spcBef>
                <a:spcPts val="1200"/>
              </a:spcBef>
              <a:spcAft>
                <a:spcPts val="1200"/>
              </a:spcAft>
              <a:buNone/>
            </a:pPr>
            <a:endParaRPr/>
          </a:p>
        </p:txBody>
      </p:sp>
      <p:pic>
        <p:nvPicPr>
          <p:cNvPr id="110" name="Google Shape;110;p16"/>
          <p:cNvPicPr preferRelativeResize="0"/>
          <p:nvPr/>
        </p:nvPicPr>
        <p:blipFill rotWithShape="1">
          <a:blip r:embed="rId5">
            <a:alphaModFix/>
          </a:blip>
          <a:srcRect t="16460" b="11154"/>
          <a:stretch/>
        </p:blipFill>
        <p:spPr>
          <a:xfrm>
            <a:off x="6848925" y="219750"/>
            <a:ext cx="2295072" cy="1162900"/>
          </a:xfrm>
          <a:prstGeom prst="rect">
            <a:avLst/>
          </a:prstGeom>
          <a:noFill/>
          <a:ln>
            <a:noFill/>
          </a:ln>
        </p:spPr>
      </p:pic>
      <p:pic>
        <p:nvPicPr>
          <p:cNvPr id="111" name="Google Shape;111;p16"/>
          <p:cNvPicPr preferRelativeResize="0"/>
          <p:nvPr/>
        </p:nvPicPr>
        <p:blipFill>
          <a:blip r:embed="rId6">
            <a:alphaModFix/>
          </a:blip>
          <a:stretch>
            <a:fillRect/>
          </a:stretch>
        </p:blipFill>
        <p:spPr>
          <a:xfrm>
            <a:off x="6848926" y="1414201"/>
            <a:ext cx="2295072" cy="1737424"/>
          </a:xfrm>
          <a:prstGeom prst="rect">
            <a:avLst/>
          </a:prstGeom>
          <a:noFill/>
          <a:ln>
            <a:noFill/>
          </a:ln>
        </p:spPr>
      </p:pic>
      <p:pic>
        <p:nvPicPr>
          <p:cNvPr id="112" name="Google Shape;112;p16"/>
          <p:cNvPicPr preferRelativeResize="0"/>
          <p:nvPr/>
        </p:nvPicPr>
        <p:blipFill>
          <a:blip r:embed="rId7">
            <a:alphaModFix/>
          </a:blip>
          <a:stretch>
            <a:fillRect/>
          </a:stretch>
        </p:blipFill>
        <p:spPr>
          <a:xfrm>
            <a:off x="4553850" y="35795"/>
            <a:ext cx="2295076" cy="1530806"/>
          </a:xfrm>
          <a:prstGeom prst="rect">
            <a:avLst/>
          </a:prstGeom>
          <a:noFill/>
          <a:ln>
            <a:noFill/>
          </a:ln>
        </p:spPr>
      </p:pic>
      <p:pic>
        <p:nvPicPr>
          <p:cNvPr id="113" name="Google Shape;113;p16"/>
          <p:cNvPicPr preferRelativeResize="0"/>
          <p:nvPr/>
        </p:nvPicPr>
        <p:blipFill>
          <a:blip r:embed="rId8">
            <a:alphaModFix/>
          </a:blip>
          <a:stretch>
            <a:fillRect/>
          </a:stretch>
        </p:blipFill>
        <p:spPr>
          <a:xfrm>
            <a:off x="4553849" y="1414200"/>
            <a:ext cx="2295072" cy="1737423"/>
          </a:xfrm>
          <a:prstGeom prst="rect">
            <a:avLst/>
          </a:prstGeom>
          <a:noFill/>
          <a:ln>
            <a:noFill/>
          </a:ln>
        </p:spPr>
      </p:pic>
      <p:pic>
        <p:nvPicPr>
          <p:cNvPr id="114" name="Google Shape;114;p16"/>
          <p:cNvPicPr preferRelativeResize="0"/>
          <p:nvPr/>
        </p:nvPicPr>
        <p:blipFill>
          <a:blip r:embed="rId9">
            <a:alphaModFix/>
          </a:blip>
          <a:stretch>
            <a:fillRect/>
          </a:stretch>
        </p:blipFill>
        <p:spPr>
          <a:xfrm>
            <a:off x="5424225" y="3088700"/>
            <a:ext cx="3719776" cy="2051723"/>
          </a:xfrm>
          <a:prstGeom prst="rect">
            <a:avLst/>
          </a:prstGeom>
          <a:noFill/>
          <a:ln>
            <a:noFill/>
          </a:ln>
        </p:spPr>
      </p:pic>
      <p:pic>
        <p:nvPicPr>
          <p:cNvPr id="115" name="Google Shape;115;p16"/>
          <p:cNvPicPr preferRelativeResize="0"/>
          <p:nvPr/>
        </p:nvPicPr>
        <p:blipFill>
          <a:blip r:embed="rId10">
            <a:alphaModFix/>
          </a:blip>
          <a:stretch>
            <a:fillRect/>
          </a:stretch>
        </p:blipFill>
        <p:spPr>
          <a:xfrm>
            <a:off x="-5025" y="2981313"/>
            <a:ext cx="5429250" cy="2162175"/>
          </a:xfrm>
          <a:prstGeom prst="rect">
            <a:avLst/>
          </a:prstGeom>
          <a:noFill/>
          <a:ln>
            <a:noFill/>
          </a:ln>
        </p:spPr>
      </p:pic>
      <p:pic>
        <p:nvPicPr>
          <p:cNvPr id="4" name="Audio 3">
            <a:hlinkClick r:id="" action="ppaction://media"/>
            <a:extLst>
              <a:ext uri="{FF2B5EF4-FFF2-40B4-BE49-F238E27FC236}">
                <a16:creationId xmlns:a16="http://schemas.microsoft.com/office/drawing/2014/main" id="{9F5FD432-B550-453E-ADF5-4F37E3BF6540}"/>
              </a:ext>
            </a:extLst>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9871"/>
    </mc:Choice>
    <mc:Fallback>
      <p:transition spd="slow" advTm="598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17"/>
          <p:cNvSpPr txBox="1">
            <a:spLocks noGrp="1"/>
          </p:cNvSpPr>
          <p:nvPr>
            <p:ph type="title"/>
          </p:nvPr>
        </p:nvSpPr>
        <p:spPr>
          <a:xfrm>
            <a:off x="0" y="0"/>
            <a:ext cx="8520600" cy="607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highlight>
                  <a:srgbClr val="FFFF00"/>
                </a:highlight>
              </a:rPr>
              <a:t>Mindset</a:t>
            </a:r>
            <a:endParaRPr b="1">
              <a:highlight>
                <a:srgbClr val="FFFF00"/>
              </a:highlight>
            </a:endParaRPr>
          </a:p>
        </p:txBody>
      </p:sp>
      <p:sp>
        <p:nvSpPr>
          <p:cNvPr id="121" name="Google Shape;121;p17"/>
          <p:cNvSpPr txBox="1">
            <a:spLocks noGrp="1"/>
          </p:cNvSpPr>
          <p:nvPr>
            <p:ph type="body" idx="1"/>
          </p:nvPr>
        </p:nvSpPr>
        <p:spPr>
          <a:xfrm>
            <a:off x="0" y="607800"/>
            <a:ext cx="42603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Turning fiction into reality</a:t>
            </a:r>
            <a:endParaRPr/>
          </a:p>
          <a:p>
            <a:pPr marL="457200" lvl="0" indent="-342900" algn="l" rtl="0">
              <a:spcBef>
                <a:spcPts val="0"/>
              </a:spcBef>
              <a:spcAft>
                <a:spcPts val="0"/>
              </a:spcAft>
              <a:buSzPts val="1800"/>
              <a:buChar char="●"/>
            </a:pPr>
            <a:r>
              <a:rPr lang="en"/>
              <a:t>Hedonistic Sustainability</a:t>
            </a:r>
            <a:endParaRPr/>
          </a:p>
          <a:p>
            <a:pPr marL="457200" lvl="0" indent="-342900" algn="l" rtl="0">
              <a:spcBef>
                <a:spcPts val="0"/>
              </a:spcBef>
              <a:spcAft>
                <a:spcPts val="0"/>
              </a:spcAft>
              <a:buSzPts val="1800"/>
              <a:buChar char="●"/>
            </a:pPr>
            <a:r>
              <a:rPr lang="en"/>
              <a:t>Archicomic</a:t>
            </a:r>
            <a:endParaRPr/>
          </a:p>
        </p:txBody>
      </p:sp>
      <p:pic>
        <p:nvPicPr>
          <p:cNvPr id="122" name="Google Shape;122;p17"/>
          <p:cNvPicPr preferRelativeResize="0"/>
          <p:nvPr/>
        </p:nvPicPr>
        <p:blipFill>
          <a:blip r:embed="rId5">
            <a:alphaModFix/>
          </a:blip>
          <a:stretch>
            <a:fillRect/>
          </a:stretch>
        </p:blipFill>
        <p:spPr>
          <a:xfrm>
            <a:off x="3490225" y="448425"/>
            <a:ext cx="5653775" cy="3735150"/>
          </a:xfrm>
          <a:prstGeom prst="rect">
            <a:avLst/>
          </a:prstGeom>
          <a:noFill/>
          <a:ln>
            <a:noFill/>
          </a:ln>
        </p:spPr>
      </p:pic>
      <p:pic>
        <p:nvPicPr>
          <p:cNvPr id="123" name="Google Shape;123;p17"/>
          <p:cNvPicPr preferRelativeResize="0"/>
          <p:nvPr/>
        </p:nvPicPr>
        <p:blipFill>
          <a:blip r:embed="rId6">
            <a:alphaModFix/>
          </a:blip>
          <a:stretch>
            <a:fillRect/>
          </a:stretch>
        </p:blipFill>
        <p:spPr>
          <a:xfrm>
            <a:off x="0" y="1727100"/>
            <a:ext cx="3490225" cy="3416400"/>
          </a:xfrm>
          <a:prstGeom prst="rect">
            <a:avLst/>
          </a:prstGeom>
          <a:noFill/>
          <a:ln>
            <a:noFill/>
          </a:ln>
        </p:spPr>
      </p:pic>
      <p:pic>
        <p:nvPicPr>
          <p:cNvPr id="2" name="Audio 1">
            <a:hlinkClick r:id="" action="ppaction://media"/>
            <a:extLst>
              <a:ext uri="{FF2B5EF4-FFF2-40B4-BE49-F238E27FC236}">
                <a16:creationId xmlns:a16="http://schemas.microsoft.com/office/drawing/2014/main" id="{8627A6A1-E98F-4ECF-BF28-88C19C983613}"/>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18325"/>
    </mc:Choice>
    <mc:Fallback>
      <p:transition spd="slow" advTm="1183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pic>
        <p:nvPicPr>
          <p:cNvPr id="128" name="Google Shape;128;p18"/>
          <p:cNvPicPr preferRelativeResize="0"/>
          <p:nvPr/>
        </p:nvPicPr>
        <p:blipFill rotWithShape="1">
          <a:blip r:embed="rId5">
            <a:alphaModFix/>
          </a:blip>
          <a:srcRect l="22881"/>
          <a:stretch/>
        </p:blipFill>
        <p:spPr>
          <a:xfrm>
            <a:off x="0" y="-900"/>
            <a:ext cx="7051902" cy="5145300"/>
          </a:xfrm>
          <a:prstGeom prst="rect">
            <a:avLst/>
          </a:prstGeom>
          <a:noFill/>
          <a:ln>
            <a:noFill/>
          </a:ln>
        </p:spPr>
      </p:pic>
      <p:pic>
        <p:nvPicPr>
          <p:cNvPr id="129" name="Google Shape;129;p18"/>
          <p:cNvPicPr preferRelativeResize="0"/>
          <p:nvPr/>
        </p:nvPicPr>
        <p:blipFill>
          <a:blip r:embed="rId6">
            <a:alphaModFix/>
          </a:blip>
          <a:stretch>
            <a:fillRect/>
          </a:stretch>
        </p:blipFill>
        <p:spPr>
          <a:xfrm>
            <a:off x="6714450" y="0"/>
            <a:ext cx="2429550" cy="2429550"/>
          </a:xfrm>
          <a:prstGeom prst="rect">
            <a:avLst/>
          </a:prstGeom>
          <a:noFill/>
          <a:ln>
            <a:noFill/>
          </a:ln>
        </p:spPr>
      </p:pic>
      <p:sp>
        <p:nvSpPr>
          <p:cNvPr id="130" name="Google Shape;130;p18"/>
          <p:cNvSpPr txBox="1">
            <a:spLocks noGrp="1"/>
          </p:cNvSpPr>
          <p:nvPr>
            <p:ph type="title"/>
          </p:nvPr>
        </p:nvSpPr>
        <p:spPr>
          <a:xfrm>
            <a:off x="0" y="0"/>
            <a:ext cx="8520600" cy="607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highlight>
                  <a:srgbClr val="FFFF00"/>
                </a:highlight>
              </a:rPr>
              <a:t>What makes his architecture unique?</a:t>
            </a:r>
            <a:endParaRPr b="1">
              <a:highlight>
                <a:srgbClr val="FFFF00"/>
              </a:highlight>
            </a:endParaRPr>
          </a:p>
          <a:p>
            <a:pPr marL="0" lvl="0" indent="0" algn="l" rtl="0">
              <a:spcBef>
                <a:spcPts val="0"/>
              </a:spcBef>
              <a:spcAft>
                <a:spcPts val="0"/>
              </a:spcAft>
              <a:buNone/>
            </a:pPr>
            <a:endParaRPr/>
          </a:p>
        </p:txBody>
      </p:sp>
      <p:pic>
        <p:nvPicPr>
          <p:cNvPr id="131" name="Google Shape;131;p18"/>
          <p:cNvPicPr preferRelativeResize="0"/>
          <p:nvPr/>
        </p:nvPicPr>
        <p:blipFill>
          <a:blip r:embed="rId7">
            <a:alphaModFix/>
          </a:blip>
          <a:stretch>
            <a:fillRect/>
          </a:stretch>
        </p:blipFill>
        <p:spPr>
          <a:xfrm>
            <a:off x="5060321" y="2429550"/>
            <a:ext cx="4083682" cy="2713949"/>
          </a:xfrm>
          <a:prstGeom prst="rect">
            <a:avLst/>
          </a:prstGeom>
          <a:noFill/>
          <a:ln>
            <a:noFill/>
          </a:ln>
        </p:spPr>
      </p:pic>
      <p:pic>
        <p:nvPicPr>
          <p:cNvPr id="8" name="Audio 7">
            <a:hlinkClick r:id="" action="ppaction://media"/>
            <a:extLst>
              <a:ext uri="{FF2B5EF4-FFF2-40B4-BE49-F238E27FC236}">
                <a16:creationId xmlns:a16="http://schemas.microsoft.com/office/drawing/2014/main" id="{D12F3303-0643-45A5-A095-750163A6593C}"/>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09121"/>
    </mc:Choice>
    <mc:Fallback>
      <p:transition spd="slow" advTm="1091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pic>
        <p:nvPicPr>
          <p:cNvPr id="136" name="Google Shape;136;p19"/>
          <p:cNvPicPr preferRelativeResize="0"/>
          <p:nvPr/>
        </p:nvPicPr>
        <p:blipFill>
          <a:blip r:embed="rId5">
            <a:alphaModFix/>
          </a:blip>
          <a:stretch>
            <a:fillRect/>
          </a:stretch>
        </p:blipFill>
        <p:spPr>
          <a:xfrm>
            <a:off x="0" y="0"/>
            <a:ext cx="9144000" cy="5143500"/>
          </a:xfrm>
          <a:prstGeom prst="rect">
            <a:avLst/>
          </a:prstGeom>
          <a:noFill/>
          <a:ln>
            <a:noFill/>
          </a:ln>
        </p:spPr>
      </p:pic>
      <p:sp>
        <p:nvSpPr>
          <p:cNvPr id="137" name="Google Shape;137;p19"/>
          <p:cNvSpPr txBox="1">
            <a:spLocks noGrp="1"/>
          </p:cNvSpPr>
          <p:nvPr>
            <p:ph type="title"/>
          </p:nvPr>
        </p:nvSpPr>
        <p:spPr>
          <a:xfrm>
            <a:off x="311700" y="4237000"/>
            <a:ext cx="8520600" cy="607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highlight>
                  <a:srgbClr val="FFFF00"/>
                </a:highlight>
              </a:rPr>
              <a:t>Famous works (VM house)</a:t>
            </a:r>
            <a:endParaRPr b="1">
              <a:highlight>
                <a:srgbClr val="FFFF00"/>
              </a:highlight>
            </a:endParaRPr>
          </a:p>
        </p:txBody>
      </p:sp>
      <p:pic>
        <p:nvPicPr>
          <p:cNvPr id="3" name="Audio 2">
            <a:hlinkClick r:id="" action="ppaction://media"/>
            <a:extLst>
              <a:ext uri="{FF2B5EF4-FFF2-40B4-BE49-F238E27FC236}">
                <a16:creationId xmlns:a16="http://schemas.microsoft.com/office/drawing/2014/main" id="{2C5492A8-B369-42E6-8186-15FB173A0FA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5298"/>
    </mc:Choice>
    <mc:Fallback>
      <p:transition spd="slow" advTm="652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pic>
        <p:nvPicPr>
          <p:cNvPr id="142" name="Google Shape;142;p20"/>
          <p:cNvPicPr preferRelativeResize="0"/>
          <p:nvPr/>
        </p:nvPicPr>
        <p:blipFill>
          <a:blip r:embed="rId5">
            <a:alphaModFix/>
          </a:blip>
          <a:stretch>
            <a:fillRect/>
          </a:stretch>
        </p:blipFill>
        <p:spPr>
          <a:xfrm>
            <a:off x="-1" y="0"/>
            <a:ext cx="9144000" cy="5092475"/>
          </a:xfrm>
          <a:prstGeom prst="rect">
            <a:avLst/>
          </a:prstGeom>
          <a:noFill/>
          <a:ln>
            <a:noFill/>
          </a:ln>
        </p:spPr>
      </p:pic>
      <p:sp>
        <p:nvSpPr>
          <p:cNvPr id="143" name="Google Shape;143;p20"/>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highlight>
                  <a:srgbClr val="FFFF00"/>
                </a:highlight>
              </a:rPr>
              <a:t>Famous Works (The Mountain)</a:t>
            </a:r>
            <a:endParaRPr b="1">
              <a:highlight>
                <a:srgbClr val="FFFF00"/>
              </a:highlight>
            </a:endParaRPr>
          </a:p>
        </p:txBody>
      </p:sp>
      <p:pic>
        <p:nvPicPr>
          <p:cNvPr id="2" name="Audio 1">
            <a:hlinkClick r:id="" action="ppaction://media"/>
            <a:extLst>
              <a:ext uri="{FF2B5EF4-FFF2-40B4-BE49-F238E27FC236}">
                <a16:creationId xmlns:a16="http://schemas.microsoft.com/office/drawing/2014/main" id="{6F2325C8-FD74-4C8F-B697-F43AC0C8D61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71759"/>
    </mc:Choice>
    <mc:Fallback>
      <p:transition spd="slow" advTm="717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21"/>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49" name="Google Shape;149;p21"/>
          <p:cNvPicPr preferRelativeResize="0"/>
          <p:nvPr/>
        </p:nvPicPr>
        <p:blipFill>
          <a:blip r:embed="rId5">
            <a:alphaModFix/>
          </a:blip>
          <a:stretch>
            <a:fillRect/>
          </a:stretch>
        </p:blipFill>
        <p:spPr>
          <a:xfrm>
            <a:off x="0" y="0"/>
            <a:ext cx="9144000" cy="5143500"/>
          </a:xfrm>
          <a:prstGeom prst="rect">
            <a:avLst/>
          </a:prstGeom>
          <a:noFill/>
          <a:ln>
            <a:noFill/>
          </a:ln>
        </p:spPr>
      </p:pic>
      <p:sp>
        <p:nvSpPr>
          <p:cNvPr id="150" name="Google Shape;150;p21"/>
          <p:cNvSpPr txBox="1">
            <a:spLocks noGrp="1"/>
          </p:cNvSpPr>
          <p:nvPr>
            <p:ph type="title"/>
          </p:nvPr>
        </p:nvSpPr>
        <p:spPr>
          <a:xfrm>
            <a:off x="311700" y="4114150"/>
            <a:ext cx="8520600" cy="607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solidFill>
                  <a:schemeClr val="dk2"/>
                </a:solidFill>
                <a:highlight>
                  <a:srgbClr val="FFFF00"/>
                </a:highlight>
              </a:rPr>
              <a:t>Famous Works (8 house)</a:t>
            </a:r>
            <a:endParaRPr b="1">
              <a:solidFill>
                <a:schemeClr val="dk2"/>
              </a:solidFill>
              <a:highlight>
                <a:srgbClr val="FFFF00"/>
              </a:highlight>
            </a:endParaRPr>
          </a:p>
        </p:txBody>
      </p:sp>
      <p:pic>
        <p:nvPicPr>
          <p:cNvPr id="6" name="Audio 5">
            <a:hlinkClick r:id="" action="ppaction://media"/>
            <a:extLst>
              <a:ext uri="{FF2B5EF4-FFF2-40B4-BE49-F238E27FC236}">
                <a16:creationId xmlns:a16="http://schemas.microsoft.com/office/drawing/2014/main" id="{81886E52-9F34-43AF-8F2D-BE349A7179F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6160"/>
    </mc:Choice>
    <mc:Fallback>
      <p:transition spd="slow" advTm="661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theme/theme1.xml><?xml version="1.0" encoding="utf-8"?>
<a:theme xmlns:a="http://schemas.openxmlformats.org/drawingml/2006/main"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75</TotalTime>
  <Words>1183</Words>
  <Application>Microsoft Office PowerPoint</Application>
  <PresentationFormat>On-screen Show (16:9)</PresentationFormat>
  <Paragraphs>62</Paragraphs>
  <Slides>14</Slides>
  <Notes>14</Notes>
  <HiddenSlides>0</HiddenSlides>
  <MMClips>14</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14</vt:i4>
      </vt:variant>
    </vt:vector>
  </HeadingPairs>
  <TitlesOfParts>
    <vt:vector size="17" baseType="lpstr">
      <vt:lpstr>Roboto</vt:lpstr>
      <vt:lpstr>Arial</vt:lpstr>
      <vt:lpstr>Geometric</vt:lpstr>
      <vt:lpstr>Abstract of Bjarke Ingels</vt:lpstr>
      <vt:lpstr>Background and Personal Life</vt:lpstr>
      <vt:lpstr>Occupation</vt:lpstr>
      <vt:lpstr>Contributions to Society</vt:lpstr>
      <vt:lpstr>Mindset</vt:lpstr>
      <vt:lpstr>What makes his architecture unique? </vt:lpstr>
      <vt:lpstr>Famous works (VM house)</vt:lpstr>
      <vt:lpstr>Famous Works (The Mountain)</vt:lpstr>
      <vt:lpstr>Famous Works (8 house)</vt:lpstr>
      <vt:lpstr>Famous Works (Lego house)</vt:lpstr>
      <vt:lpstr>Famous Works (Serpentine Gallery Pavilion)</vt:lpstr>
      <vt:lpstr>How does it relate to engineering?</vt:lpstr>
      <vt:lpstr>Copenhill</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Abstract of Bjarke Ingels</dc:title>
  <dc:creator>Aidan</dc:creator>
  <cp:lastModifiedBy>Sharpe, Aidan Michael</cp:lastModifiedBy>
  <cp:revision>1</cp:revision>
  <dcterms:modified xsi:type="dcterms:W3CDTF">2022-03-10T01:41:42Z</dcterms:modified>
</cp:coreProperties>
</file>